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1.xml" ContentType="application/vnd.openxmlformats-officedocument.drawingml.chart+xml"/>
  <Override PartName="/ppt/notesSlides/notesSlide17.xml" ContentType="application/vnd.openxmlformats-officedocument.presentationml.notesSlide+xml"/>
  <Override PartName="/ppt/charts/chart2.xml" ContentType="application/vnd.openxmlformats-officedocument.drawingml.char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4" r:id="rId1"/>
    <p:sldMasterId id="2147483717" r:id="rId2"/>
  </p:sldMasterIdLst>
  <p:notesMasterIdLst>
    <p:notesMasterId r:id="rId22"/>
  </p:notesMasterIdLst>
  <p:sldIdLst>
    <p:sldId id="256" r:id="rId3"/>
    <p:sldId id="258" r:id="rId4"/>
    <p:sldId id="342" r:id="rId5"/>
    <p:sldId id="261" r:id="rId6"/>
    <p:sldId id="333" r:id="rId7"/>
    <p:sldId id="334" r:id="rId8"/>
    <p:sldId id="335" r:id="rId9"/>
    <p:sldId id="336" r:id="rId10"/>
    <p:sldId id="337" r:id="rId11"/>
    <p:sldId id="319" r:id="rId12"/>
    <p:sldId id="320" r:id="rId13"/>
    <p:sldId id="338" r:id="rId14"/>
    <p:sldId id="339" r:id="rId15"/>
    <p:sldId id="340" r:id="rId16"/>
    <p:sldId id="345" r:id="rId17"/>
    <p:sldId id="346" r:id="rId18"/>
    <p:sldId id="341" r:id="rId19"/>
    <p:sldId id="305" r:id="rId20"/>
    <p:sldId id="343" r:id="rId21"/>
  </p:sldIdLst>
  <p:sldSz cx="9144000" cy="5143500" type="screen16x9"/>
  <p:notesSz cx="6858000" cy="9144000"/>
  <p:embeddedFontLst>
    <p:embeddedFont>
      <p:font typeface="Jost" panose="020B0604020202020204" charset="0"/>
      <p:regular r:id="rId23"/>
      <p:bold r:id="rId24"/>
      <p:italic r:id="rId25"/>
      <p:boldItalic r:id="rId26"/>
    </p:embeddedFont>
    <p:embeddedFont>
      <p:font typeface="Montserrat" panose="00000500000000000000" pitchFamily="2" charset="0"/>
      <p:regular r:id="rId27"/>
      <p:bold r:id="rId28"/>
      <p:italic r:id="rId29"/>
      <p:boldItalic r:id="rId30"/>
    </p:embeddedFont>
    <p:embeddedFont>
      <p:font typeface="Montserrat Medium" panose="00000600000000000000" pitchFamily="2" charset="0"/>
      <p:regular r:id="rId31"/>
      <p:bold r:id="rId32"/>
      <p:italic r:id="rId33"/>
      <p:boldItalic r:id="rId34"/>
    </p:embeddedFont>
    <p:embeddedFont>
      <p:font typeface="Proxima Nova" panose="020B0604020202020204" charset="0"/>
      <p:regular r:id="rId35"/>
      <p:bold r:id="rId36"/>
      <p:italic r:id="rId37"/>
      <p:boldItalic r:id="rId38"/>
    </p:embeddedFont>
    <p:embeddedFont>
      <p:font typeface="Tajawal" panose="020B0604020202020204" charset="-78"/>
      <p:regular r:id="rId39"/>
      <p:bold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6F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DA19B9-0BBA-4FA3-B7ED-0EAEA6D46676}" v="59" dt="2023-09-14T18:54:34.250"/>
    <p1510:client id="{4D165D1D-6ABF-4431-BABC-4912A50D69DC}" v="4" dt="2023-09-14T18:24:41.806"/>
    <p1510:client id="{BE81F745-AC3A-4AC6-A297-38ECB1BCCD43}" v="5" dt="2023-09-14T07:49:22.389"/>
  </p1510:revLst>
</p1510:revInfo>
</file>

<file path=ppt/tableStyles.xml><?xml version="1.0" encoding="utf-8"?>
<a:tblStyleLst xmlns:a="http://schemas.openxmlformats.org/drawingml/2006/main" def="{C0E775BC-A857-4094-97C6-5482D7DEB851}">
  <a:tblStyle styleId="{C0E775BC-A857-4094-97C6-5482D7DEB85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26" autoAdjust="0"/>
    <p:restoredTop sz="93655" autoAdjust="0"/>
  </p:normalViewPr>
  <p:slideViewPr>
    <p:cSldViewPr snapToGrid="0">
      <p:cViewPr varScale="1">
        <p:scale>
          <a:sx n="86" d="100"/>
          <a:sy n="86" d="100"/>
        </p:scale>
        <p:origin x="930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font" Target="fonts/font12.fntdata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7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9.fntdata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ximilian Lendl" userId="c488799b3f1ed5d8" providerId="LiveId" clId="{FB3726A8-4EC1-486F-87D9-F053292E0368}"/>
    <pc:docChg chg="undo custSel addSld delSld modSld sldOrd">
      <pc:chgData name="Maximilian Lendl" userId="c488799b3f1ed5d8" providerId="LiveId" clId="{FB3726A8-4EC1-486F-87D9-F053292E0368}" dt="2023-09-14T17:09:32.680" v="2486" actId="680"/>
      <pc:docMkLst>
        <pc:docMk/>
      </pc:docMkLst>
      <pc:sldChg chg="addSp delSp modSp mod">
        <pc:chgData name="Maximilian Lendl" userId="c488799b3f1ed5d8" providerId="LiveId" clId="{FB3726A8-4EC1-486F-87D9-F053292E0368}" dt="2023-09-13T16:25:53.667" v="2481" actId="1076"/>
        <pc:sldMkLst>
          <pc:docMk/>
          <pc:sldMk cId="2301459825" sldId="302"/>
        </pc:sldMkLst>
        <pc:spChg chg="add del mod">
          <ac:chgData name="Maximilian Lendl" userId="c488799b3f1ed5d8" providerId="LiveId" clId="{FB3726A8-4EC1-486F-87D9-F053292E0368}" dt="2023-09-13T16:23:59.676" v="2467" actId="478"/>
          <ac:spMkLst>
            <pc:docMk/>
            <pc:sldMk cId="2301459825" sldId="302"/>
            <ac:spMk id="2" creationId="{CD453E74-896E-81D2-82AC-21E2A4377453}"/>
          </ac:spMkLst>
        </pc:spChg>
        <pc:spChg chg="del">
          <ac:chgData name="Maximilian Lendl" userId="c488799b3f1ed5d8" providerId="LiveId" clId="{FB3726A8-4EC1-486F-87D9-F053292E0368}" dt="2023-09-13T16:19:45.063" v="2454" actId="478"/>
          <ac:spMkLst>
            <pc:docMk/>
            <pc:sldMk cId="2301459825" sldId="302"/>
            <ac:spMk id="4" creationId="{84AAE19F-498D-D57D-0455-84AAF8CE633F}"/>
          </ac:spMkLst>
        </pc:spChg>
        <pc:spChg chg="del">
          <ac:chgData name="Maximilian Lendl" userId="c488799b3f1ed5d8" providerId="LiveId" clId="{FB3726A8-4EC1-486F-87D9-F053292E0368}" dt="2023-09-13T16:19:42.590" v="2453" actId="478"/>
          <ac:spMkLst>
            <pc:docMk/>
            <pc:sldMk cId="2301459825" sldId="302"/>
            <ac:spMk id="6" creationId="{EE7BB408-31EF-A48A-B9DB-E07ECE8D9A72}"/>
          </ac:spMkLst>
        </pc:spChg>
        <pc:spChg chg="del">
          <ac:chgData name="Maximilian Lendl" userId="c488799b3f1ed5d8" providerId="LiveId" clId="{FB3726A8-4EC1-486F-87D9-F053292E0368}" dt="2023-09-13T16:19:50.640" v="2458" actId="478"/>
          <ac:spMkLst>
            <pc:docMk/>
            <pc:sldMk cId="2301459825" sldId="302"/>
            <ac:spMk id="8" creationId="{754F1CAC-947B-7D9A-BA55-CA977B793AF7}"/>
          </ac:spMkLst>
        </pc:spChg>
        <pc:spChg chg="del">
          <ac:chgData name="Maximilian Lendl" userId="c488799b3f1ed5d8" providerId="LiveId" clId="{FB3726A8-4EC1-486F-87D9-F053292E0368}" dt="2023-09-13T16:19:49.498" v="2457" actId="478"/>
          <ac:spMkLst>
            <pc:docMk/>
            <pc:sldMk cId="2301459825" sldId="302"/>
            <ac:spMk id="10" creationId="{24E843CD-ED2E-A650-3B5D-1BB8A5D9B7CB}"/>
          </ac:spMkLst>
        </pc:spChg>
        <pc:spChg chg="del">
          <ac:chgData name="Maximilian Lendl" userId="c488799b3f1ed5d8" providerId="LiveId" clId="{FB3726A8-4EC1-486F-87D9-F053292E0368}" dt="2023-09-13T16:19:46.463" v="2455" actId="478"/>
          <ac:spMkLst>
            <pc:docMk/>
            <pc:sldMk cId="2301459825" sldId="302"/>
            <ac:spMk id="12" creationId="{00D991A2-505C-9A2C-2650-E33C217025F2}"/>
          </ac:spMkLst>
        </pc:spChg>
        <pc:spChg chg="del">
          <ac:chgData name="Maximilian Lendl" userId="c488799b3f1ed5d8" providerId="LiveId" clId="{FB3726A8-4EC1-486F-87D9-F053292E0368}" dt="2023-09-13T16:19:47.285" v="2456" actId="478"/>
          <ac:spMkLst>
            <pc:docMk/>
            <pc:sldMk cId="2301459825" sldId="302"/>
            <ac:spMk id="14" creationId="{FC7DEDA5-D3BE-9E8F-6C52-A1D8A41D392B}"/>
          </ac:spMkLst>
        </pc:spChg>
        <pc:spChg chg="del">
          <ac:chgData name="Maximilian Lendl" userId="c488799b3f1ed5d8" providerId="LiveId" clId="{FB3726A8-4EC1-486F-87D9-F053292E0368}" dt="2023-09-13T16:19:53.227" v="2460" actId="478"/>
          <ac:spMkLst>
            <pc:docMk/>
            <pc:sldMk cId="2301459825" sldId="302"/>
            <ac:spMk id="16" creationId="{7B55AE9D-6442-15AC-D370-C3DBEEBB34D0}"/>
          </ac:spMkLst>
        </pc:spChg>
        <pc:spChg chg="del">
          <ac:chgData name="Maximilian Lendl" userId="c488799b3f1ed5d8" providerId="LiveId" clId="{FB3726A8-4EC1-486F-87D9-F053292E0368}" dt="2023-09-13T16:19:51.902" v="2459" actId="478"/>
          <ac:spMkLst>
            <pc:docMk/>
            <pc:sldMk cId="2301459825" sldId="302"/>
            <ac:spMk id="18" creationId="{BDFB2200-8A72-D0AC-DB47-B1123EA89919}"/>
          </ac:spMkLst>
        </pc:spChg>
        <pc:spChg chg="mod">
          <ac:chgData name="Maximilian Lendl" userId="c488799b3f1ed5d8" providerId="LiveId" clId="{FB3726A8-4EC1-486F-87D9-F053292E0368}" dt="2023-09-13T16:14:03.295" v="2444" actId="20577"/>
          <ac:spMkLst>
            <pc:docMk/>
            <pc:sldMk cId="2301459825" sldId="302"/>
            <ac:spMk id="984" creationId="{00000000-0000-0000-0000-000000000000}"/>
          </ac:spMkLst>
        </pc:spChg>
        <pc:picChg chg="add mod">
          <ac:chgData name="Maximilian Lendl" userId="c488799b3f1ed5d8" providerId="LiveId" clId="{FB3726A8-4EC1-486F-87D9-F053292E0368}" dt="2023-09-13T16:25:12.930" v="2479" actId="1076"/>
          <ac:picMkLst>
            <pc:docMk/>
            <pc:sldMk cId="2301459825" sldId="302"/>
            <ac:picMk id="3" creationId="{5F314B56-DE00-9A89-3C75-4358CA0422F1}"/>
          </ac:picMkLst>
        </pc:picChg>
        <pc:picChg chg="add mod">
          <ac:chgData name="Maximilian Lendl" userId="c488799b3f1ed5d8" providerId="LiveId" clId="{FB3726A8-4EC1-486F-87D9-F053292E0368}" dt="2023-09-13T16:14:48.462" v="2450" actId="1076"/>
          <ac:picMkLst>
            <pc:docMk/>
            <pc:sldMk cId="2301459825" sldId="302"/>
            <ac:picMk id="1026" creationId="{08D3CF06-DE12-E957-4D9D-C55FC3DD92BC}"/>
          </ac:picMkLst>
        </pc:picChg>
        <pc:picChg chg="add del">
          <ac:chgData name="Maximilian Lendl" userId="c488799b3f1ed5d8" providerId="LiveId" clId="{FB3726A8-4EC1-486F-87D9-F053292E0368}" dt="2023-09-13T16:17:00.346" v="2452" actId="478"/>
          <ac:picMkLst>
            <pc:docMk/>
            <pc:sldMk cId="2301459825" sldId="302"/>
            <ac:picMk id="1028" creationId="{1430E0D9-FF5B-DB26-FC35-EE44A14E16F2}"/>
          </ac:picMkLst>
        </pc:picChg>
        <pc:picChg chg="add del mod">
          <ac:chgData name="Maximilian Lendl" userId="c488799b3f1ed5d8" providerId="LiveId" clId="{FB3726A8-4EC1-486F-87D9-F053292E0368}" dt="2023-09-13T16:22:36.893" v="2464" actId="478"/>
          <ac:picMkLst>
            <pc:docMk/>
            <pc:sldMk cId="2301459825" sldId="302"/>
            <ac:picMk id="1030" creationId="{5A7DC1B2-AE54-883B-A353-F331E5A6EED4}"/>
          </ac:picMkLst>
        </pc:picChg>
        <pc:picChg chg="add mod">
          <ac:chgData name="Maximilian Lendl" userId="c488799b3f1ed5d8" providerId="LiveId" clId="{FB3726A8-4EC1-486F-87D9-F053292E0368}" dt="2023-09-13T16:24:51.764" v="2473" actId="14100"/>
          <ac:picMkLst>
            <pc:docMk/>
            <pc:sldMk cId="2301459825" sldId="302"/>
            <ac:picMk id="1034" creationId="{27E7DA3F-7883-2CDD-BB94-045BAF5E52F1}"/>
          </ac:picMkLst>
        </pc:picChg>
        <pc:picChg chg="add mod">
          <ac:chgData name="Maximilian Lendl" userId="c488799b3f1ed5d8" providerId="LiveId" clId="{FB3726A8-4EC1-486F-87D9-F053292E0368}" dt="2023-09-13T16:25:53.667" v="2481" actId="1076"/>
          <ac:picMkLst>
            <pc:docMk/>
            <pc:sldMk cId="2301459825" sldId="302"/>
            <ac:picMk id="1036" creationId="{DEA811B3-F9EA-B7CF-3134-4A2B93BD15C4}"/>
          </ac:picMkLst>
        </pc:picChg>
      </pc:sldChg>
      <pc:sldChg chg="delSp modSp mod">
        <pc:chgData name="Maximilian Lendl" userId="c488799b3f1ed5d8" providerId="LiveId" clId="{FB3726A8-4EC1-486F-87D9-F053292E0368}" dt="2023-09-12T20:20:51.164" v="576" actId="478"/>
        <pc:sldMkLst>
          <pc:docMk/>
          <pc:sldMk cId="2310194370" sldId="307"/>
        </pc:sldMkLst>
        <pc:spChg chg="del">
          <ac:chgData name="Maximilian Lendl" userId="c488799b3f1ed5d8" providerId="LiveId" clId="{FB3726A8-4EC1-486F-87D9-F053292E0368}" dt="2023-09-12T20:20:51.164" v="576" actId="478"/>
          <ac:spMkLst>
            <pc:docMk/>
            <pc:sldMk cId="2310194370" sldId="307"/>
            <ac:spMk id="18" creationId="{275E9898-1E13-2CB0-9C19-E76DD3416A8F}"/>
          </ac:spMkLst>
        </pc:spChg>
        <pc:spChg chg="del mod">
          <ac:chgData name="Maximilian Lendl" userId="c488799b3f1ed5d8" providerId="LiveId" clId="{FB3726A8-4EC1-486F-87D9-F053292E0368}" dt="2023-09-12T20:20:51.164" v="576" actId="478"/>
          <ac:spMkLst>
            <pc:docMk/>
            <pc:sldMk cId="2310194370" sldId="307"/>
            <ac:spMk id="20" creationId="{B2CEA493-3296-E24B-4EC4-EC617AAD20E6}"/>
          </ac:spMkLst>
        </pc:spChg>
        <pc:cxnChg chg="del">
          <ac:chgData name="Maximilian Lendl" userId="c488799b3f1ed5d8" providerId="LiveId" clId="{FB3726A8-4EC1-486F-87D9-F053292E0368}" dt="2023-09-12T20:20:51.164" v="576" actId="478"/>
          <ac:cxnSpMkLst>
            <pc:docMk/>
            <pc:sldMk cId="2310194370" sldId="307"/>
            <ac:cxnSpMk id="19" creationId="{10E9FF6F-AA79-D989-183B-874D57635D5F}"/>
          </ac:cxnSpMkLst>
        </pc:cxnChg>
      </pc:sldChg>
      <pc:sldChg chg="modSp mod">
        <pc:chgData name="Maximilian Lendl" userId="c488799b3f1ed5d8" providerId="LiveId" clId="{FB3726A8-4EC1-486F-87D9-F053292E0368}" dt="2023-09-13T16:08:33.586" v="2426" actId="20577"/>
        <pc:sldMkLst>
          <pc:docMk/>
          <pc:sldMk cId="46036205" sldId="309"/>
        </pc:sldMkLst>
        <pc:spChg chg="mod">
          <ac:chgData name="Maximilian Lendl" userId="c488799b3f1ed5d8" providerId="LiveId" clId="{FB3726A8-4EC1-486F-87D9-F053292E0368}" dt="2023-09-13T16:08:33.586" v="2426" actId="20577"/>
          <ac:spMkLst>
            <pc:docMk/>
            <pc:sldMk cId="46036205" sldId="309"/>
            <ac:spMk id="1264" creationId="{00000000-0000-0000-0000-000000000000}"/>
          </ac:spMkLst>
        </pc:spChg>
      </pc:sldChg>
      <pc:sldChg chg="modSp mod">
        <pc:chgData name="Maximilian Lendl" userId="c488799b3f1ed5d8" providerId="LiveId" clId="{FB3726A8-4EC1-486F-87D9-F053292E0368}" dt="2023-09-12T20:08:46.489" v="152" actId="20577"/>
        <pc:sldMkLst>
          <pc:docMk/>
          <pc:sldMk cId="3541921760" sldId="310"/>
        </pc:sldMkLst>
        <pc:spChg chg="mod">
          <ac:chgData name="Maximilian Lendl" userId="c488799b3f1ed5d8" providerId="LiveId" clId="{FB3726A8-4EC1-486F-87D9-F053292E0368}" dt="2023-09-12T20:08:46.489" v="152" actId="20577"/>
          <ac:spMkLst>
            <pc:docMk/>
            <pc:sldMk cId="3541921760" sldId="310"/>
            <ac:spMk id="6" creationId="{15C4AAD8-1188-C31C-670A-4C59DEF003EA}"/>
          </ac:spMkLst>
        </pc:spChg>
      </pc:sldChg>
      <pc:sldChg chg="modSp mod">
        <pc:chgData name="Maximilian Lendl" userId="c488799b3f1ed5d8" providerId="LiveId" clId="{FB3726A8-4EC1-486F-87D9-F053292E0368}" dt="2023-09-12T20:08:59.789" v="177" actId="1037"/>
        <pc:sldMkLst>
          <pc:docMk/>
          <pc:sldMk cId="3104630501" sldId="311"/>
        </pc:sldMkLst>
        <pc:spChg chg="mod">
          <ac:chgData name="Maximilian Lendl" userId="c488799b3f1ed5d8" providerId="LiveId" clId="{FB3726A8-4EC1-486F-87D9-F053292E0368}" dt="2023-09-12T20:08:59.789" v="177" actId="1037"/>
          <ac:spMkLst>
            <pc:docMk/>
            <pc:sldMk cId="3104630501" sldId="311"/>
            <ac:spMk id="6" creationId="{15C4AAD8-1188-C31C-670A-4C59DEF003EA}"/>
          </ac:spMkLst>
        </pc:spChg>
      </pc:sldChg>
      <pc:sldChg chg="addSp delSp modSp add mod ord modTransition">
        <pc:chgData name="Maximilian Lendl" userId="c488799b3f1ed5d8" providerId="LiveId" clId="{FB3726A8-4EC1-486F-87D9-F053292E0368}" dt="2023-09-13T13:19:59.245" v="715" actId="1035"/>
        <pc:sldMkLst>
          <pc:docMk/>
          <pc:sldMk cId="1885817759" sldId="312"/>
        </pc:sldMkLst>
        <pc:spChg chg="del">
          <ac:chgData name="Maximilian Lendl" userId="c488799b3f1ed5d8" providerId="LiveId" clId="{FB3726A8-4EC1-486F-87D9-F053292E0368}" dt="2023-09-12T19:34:51.213" v="4" actId="478"/>
          <ac:spMkLst>
            <pc:docMk/>
            <pc:sldMk cId="1885817759" sldId="312"/>
            <ac:spMk id="4" creationId="{84AAE19F-498D-D57D-0455-84AAF8CE633F}"/>
          </ac:spMkLst>
        </pc:spChg>
        <pc:spChg chg="del">
          <ac:chgData name="Maximilian Lendl" userId="c488799b3f1ed5d8" providerId="LiveId" clId="{FB3726A8-4EC1-486F-87D9-F053292E0368}" dt="2023-09-12T19:34:50.166" v="3" actId="478"/>
          <ac:spMkLst>
            <pc:docMk/>
            <pc:sldMk cId="1885817759" sldId="312"/>
            <ac:spMk id="6" creationId="{EE7BB408-31EF-A48A-B9DB-E07ECE8D9A72}"/>
          </ac:spMkLst>
        </pc:spChg>
        <pc:spChg chg="del">
          <ac:chgData name="Maximilian Lendl" userId="c488799b3f1ed5d8" providerId="LiveId" clId="{FB3726A8-4EC1-486F-87D9-F053292E0368}" dt="2023-09-12T19:34:53.045" v="6" actId="478"/>
          <ac:spMkLst>
            <pc:docMk/>
            <pc:sldMk cId="1885817759" sldId="312"/>
            <ac:spMk id="8" creationId="{754F1CAC-947B-7D9A-BA55-CA977B793AF7}"/>
          </ac:spMkLst>
        </pc:spChg>
        <pc:spChg chg="del">
          <ac:chgData name="Maximilian Lendl" userId="c488799b3f1ed5d8" providerId="LiveId" clId="{FB3726A8-4EC1-486F-87D9-F053292E0368}" dt="2023-09-12T19:34:52.238" v="5" actId="478"/>
          <ac:spMkLst>
            <pc:docMk/>
            <pc:sldMk cId="1885817759" sldId="312"/>
            <ac:spMk id="10" creationId="{24E843CD-ED2E-A650-3B5D-1BB8A5D9B7CB}"/>
          </ac:spMkLst>
        </pc:spChg>
        <pc:spChg chg="del">
          <ac:chgData name="Maximilian Lendl" userId="c488799b3f1ed5d8" providerId="LiveId" clId="{FB3726A8-4EC1-486F-87D9-F053292E0368}" dt="2023-09-12T19:34:55.023" v="8" actId="478"/>
          <ac:spMkLst>
            <pc:docMk/>
            <pc:sldMk cId="1885817759" sldId="312"/>
            <ac:spMk id="12" creationId="{00D991A2-505C-9A2C-2650-E33C217025F2}"/>
          </ac:spMkLst>
        </pc:spChg>
        <pc:spChg chg="del">
          <ac:chgData name="Maximilian Lendl" userId="c488799b3f1ed5d8" providerId="LiveId" clId="{FB3726A8-4EC1-486F-87D9-F053292E0368}" dt="2023-09-12T19:34:53.981" v="7" actId="478"/>
          <ac:spMkLst>
            <pc:docMk/>
            <pc:sldMk cId="1885817759" sldId="312"/>
            <ac:spMk id="14" creationId="{FC7DEDA5-D3BE-9E8F-6C52-A1D8A41D392B}"/>
          </ac:spMkLst>
        </pc:spChg>
        <pc:spChg chg="del">
          <ac:chgData name="Maximilian Lendl" userId="c488799b3f1ed5d8" providerId="LiveId" clId="{FB3726A8-4EC1-486F-87D9-F053292E0368}" dt="2023-09-12T19:34:56.921" v="10" actId="478"/>
          <ac:spMkLst>
            <pc:docMk/>
            <pc:sldMk cId="1885817759" sldId="312"/>
            <ac:spMk id="16" creationId="{7B55AE9D-6442-15AC-D370-C3DBEEBB34D0}"/>
          </ac:spMkLst>
        </pc:spChg>
        <pc:spChg chg="del">
          <ac:chgData name="Maximilian Lendl" userId="c488799b3f1ed5d8" providerId="LiveId" clId="{FB3726A8-4EC1-486F-87D9-F053292E0368}" dt="2023-09-12T19:34:55.951" v="9" actId="478"/>
          <ac:spMkLst>
            <pc:docMk/>
            <pc:sldMk cId="1885817759" sldId="312"/>
            <ac:spMk id="18" creationId="{BDFB2200-8A72-D0AC-DB47-B1123EA89919}"/>
          </ac:spMkLst>
        </pc:spChg>
        <pc:spChg chg="mod">
          <ac:chgData name="Maximilian Lendl" userId="c488799b3f1ed5d8" providerId="LiveId" clId="{FB3726A8-4EC1-486F-87D9-F053292E0368}" dt="2023-09-12T19:35:08.774" v="17" actId="20577"/>
          <ac:spMkLst>
            <pc:docMk/>
            <pc:sldMk cId="1885817759" sldId="312"/>
            <ac:spMk id="984" creationId="{00000000-0000-0000-0000-000000000000}"/>
          </ac:spMkLst>
        </pc:spChg>
        <pc:picChg chg="add mod modCrop">
          <ac:chgData name="Maximilian Lendl" userId="c488799b3f1ed5d8" providerId="LiveId" clId="{FB3726A8-4EC1-486F-87D9-F053292E0368}" dt="2023-09-13T13:19:43.354" v="711" actId="14826"/>
          <ac:picMkLst>
            <pc:docMk/>
            <pc:sldMk cId="1885817759" sldId="312"/>
            <ac:picMk id="3" creationId="{73A26ADC-A32F-B6E3-FCB6-B29E544A743D}"/>
          </ac:picMkLst>
        </pc:picChg>
        <pc:picChg chg="add mod">
          <ac:chgData name="Maximilian Lendl" userId="c488799b3f1ed5d8" providerId="LiveId" clId="{FB3726A8-4EC1-486F-87D9-F053292E0368}" dt="2023-09-13T13:19:59.245" v="715" actId="1035"/>
          <ac:picMkLst>
            <pc:docMk/>
            <pc:sldMk cId="1885817759" sldId="312"/>
            <ac:picMk id="7" creationId="{20755B24-6A90-F43D-DCB9-046D1652B6D9}"/>
          </ac:picMkLst>
        </pc:picChg>
      </pc:sldChg>
      <pc:sldChg chg="addSp delSp modSp add del mod">
        <pc:chgData name="Maximilian Lendl" userId="c488799b3f1ed5d8" providerId="LiveId" clId="{FB3726A8-4EC1-486F-87D9-F053292E0368}" dt="2023-09-12T19:48:24.868" v="49" actId="47"/>
        <pc:sldMkLst>
          <pc:docMk/>
          <pc:sldMk cId="246539449" sldId="313"/>
        </pc:sldMkLst>
        <pc:spChg chg="add mod">
          <ac:chgData name="Maximilian Lendl" userId="c488799b3f1ed5d8" providerId="LiveId" clId="{FB3726A8-4EC1-486F-87D9-F053292E0368}" dt="2023-09-12T19:45:07.089" v="48" actId="20577"/>
          <ac:spMkLst>
            <pc:docMk/>
            <pc:sldMk cId="246539449" sldId="313"/>
            <ac:spMk id="2" creationId="{BFECA5C6-9E5D-57D0-71E1-F3CEEC0BC1EF}"/>
          </ac:spMkLst>
        </pc:spChg>
        <pc:picChg chg="del">
          <ac:chgData name="Maximilian Lendl" userId="c488799b3f1ed5d8" providerId="LiveId" clId="{FB3726A8-4EC1-486F-87D9-F053292E0368}" dt="2023-09-12T19:44:18.885" v="34" actId="478"/>
          <ac:picMkLst>
            <pc:docMk/>
            <pc:sldMk cId="246539449" sldId="313"/>
            <ac:picMk id="3" creationId="{73A26ADC-A32F-B6E3-FCB6-B29E544A743D}"/>
          </ac:picMkLst>
        </pc:picChg>
        <pc:picChg chg="del">
          <ac:chgData name="Maximilian Lendl" userId="c488799b3f1ed5d8" providerId="LiveId" clId="{FB3726A8-4EC1-486F-87D9-F053292E0368}" dt="2023-09-12T19:44:19.712" v="35" actId="478"/>
          <ac:picMkLst>
            <pc:docMk/>
            <pc:sldMk cId="246539449" sldId="313"/>
            <ac:picMk id="7" creationId="{20755B24-6A90-F43D-DCB9-046D1652B6D9}"/>
          </ac:picMkLst>
        </pc:picChg>
      </pc:sldChg>
      <pc:sldChg chg="addSp delSp modSp add mod ord modTransition">
        <pc:chgData name="Maximilian Lendl" userId="c488799b3f1ed5d8" providerId="LiveId" clId="{FB3726A8-4EC1-486F-87D9-F053292E0368}" dt="2023-09-13T13:51:22.375" v="1394"/>
        <pc:sldMkLst>
          <pc:docMk/>
          <pc:sldMk cId="2119337077" sldId="313"/>
        </pc:sldMkLst>
        <pc:spChg chg="add del mod">
          <ac:chgData name="Maximilian Lendl" userId="c488799b3f1ed5d8" providerId="LiveId" clId="{FB3726A8-4EC1-486F-87D9-F053292E0368}" dt="2023-09-12T20:08:33.384" v="129"/>
          <ac:spMkLst>
            <pc:docMk/>
            <pc:sldMk cId="2119337077" sldId="313"/>
            <ac:spMk id="2" creationId="{5BED375C-686C-5424-FC5D-71B23AEDEA3B}"/>
          </ac:spMkLst>
        </pc:spChg>
        <pc:spChg chg="mod">
          <ac:chgData name="Maximilian Lendl" userId="c488799b3f1ed5d8" providerId="LiveId" clId="{FB3726A8-4EC1-486F-87D9-F053292E0368}" dt="2023-09-12T20:08:39.291" v="143" actId="20577"/>
          <ac:spMkLst>
            <pc:docMk/>
            <pc:sldMk cId="2119337077" sldId="313"/>
            <ac:spMk id="20" creationId="{B2CEA493-3296-E24B-4EC4-EC617AAD20E6}"/>
          </ac:spMkLst>
        </pc:spChg>
      </pc:sldChg>
      <pc:sldChg chg="addSp delSp modSp add del mod ord">
        <pc:chgData name="Maximilian Lendl" userId="c488799b3f1ed5d8" providerId="LiveId" clId="{FB3726A8-4EC1-486F-87D9-F053292E0368}" dt="2023-09-12T20:10:06.237" v="207" actId="47"/>
        <pc:sldMkLst>
          <pc:docMk/>
          <pc:sldMk cId="1129238924" sldId="314"/>
        </pc:sldMkLst>
        <pc:spChg chg="add mod">
          <ac:chgData name="Maximilian Lendl" userId="c488799b3f1ed5d8" providerId="LiveId" clId="{FB3726A8-4EC1-486F-87D9-F053292E0368}" dt="2023-09-12T20:07:31.135" v="93" actId="20577"/>
          <ac:spMkLst>
            <pc:docMk/>
            <pc:sldMk cId="1129238924" sldId="314"/>
            <ac:spMk id="2" creationId="{8423B02A-F043-D446-2561-274119C4CA3F}"/>
          </ac:spMkLst>
        </pc:spChg>
        <pc:spChg chg="add mod">
          <ac:chgData name="Maximilian Lendl" userId="c488799b3f1ed5d8" providerId="LiveId" clId="{FB3726A8-4EC1-486F-87D9-F053292E0368}" dt="2023-09-12T20:07:38.823" v="108" actId="20577"/>
          <ac:spMkLst>
            <pc:docMk/>
            <pc:sldMk cId="1129238924" sldId="314"/>
            <ac:spMk id="4" creationId="{ACB51FC3-339F-ECBC-9B55-E4710D286C55}"/>
          </ac:spMkLst>
        </pc:spChg>
        <pc:spChg chg="mod">
          <ac:chgData name="Maximilian Lendl" userId="c488799b3f1ed5d8" providerId="LiveId" clId="{FB3726A8-4EC1-486F-87D9-F053292E0368}" dt="2023-09-12T19:56:01.044" v="68" actId="20577"/>
          <ac:spMkLst>
            <pc:docMk/>
            <pc:sldMk cId="1129238924" sldId="314"/>
            <ac:spMk id="984" creationId="{00000000-0000-0000-0000-000000000000}"/>
          </ac:spMkLst>
        </pc:spChg>
        <pc:picChg chg="del">
          <ac:chgData name="Maximilian Lendl" userId="c488799b3f1ed5d8" providerId="LiveId" clId="{FB3726A8-4EC1-486F-87D9-F053292E0368}" dt="2023-09-12T19:56:02.503" v="69" actId="478"/>
          <ac:picMkLst>
            <pc:docMk/>
            <pc:sldMk cId="1129238924" sldId="314"/>
            <ac:picMk id="3" creationId="{73A26ADC-A32F-B6E3-FCB6-B29E544A743D}"/>
          </ac:picMkLst>
        </pc:picChg>
        <pc:picChg chg="del">
          <ac:chgData name="Maximilian Lendl" userId="c488799b3f1ed5d8" providerId="LiveId" clId="{FB3726A8-4EC1-486F-87D9-F053292E0368}" dt="2023-09-12T19:56:03.190" v="70" actId="478"/>
          <ac:picMkLst>
            <pc:docMk/>
            <pc:sldMk cId="1129238924" sldId="314"/>
            <ac:picMk id="7" creationId="{20755B24-6A90-F43D-DCB9-046D1652B6D9}"/>
          </ac:picMkLst>
        </pc:picChg>
      </pc:sldChg>
      <pc:sldChg chg="addSp delSp modSp add mod">
        <pc:chgData name="Maximilian Lendl" userId="c488799b3f1ed5d8" providerId="LiveId" clId="{FB3726A8-4EC1-486F-87D9-F053292E0368}" dt="2023-09-13T15:45:50.634" v="2282" actId="20577"/>
        <pc:sldMkLst>
          <pc:docMk/>
          <pc:sldMk cId="118363132" sldId="315"/>
        </pc:sldMkLst>
        <pc:spChg chg="del mod">
          <ac:chgData name="Maximilian Lendl" userId="c488799b3f1ed5d8" providerId="LiveId" clId="{FB3726A8-4EC1-486F-87D9-F053292E0368}" dt="2023-09-13T13:21:07.615" v="717" actId="478"/>
          <ac:spMkLst>
            <pc:docMk/>
            <pc:sldMk cId="118363132" sldId="315"/>
            <ac:spMk id="2" creationId="{8423B02A-F043-D446-2561-274119C4CA3F}"/>
          </ac:spMkLst>
        </pc:spChg>
        <pc:spChg chg="add del mod">
          <ac:chgData name="Maximilian Lendl" userId="c488799b3f1ed5d8" providerId="LiveId" clId="{FB3726A8-4EC1-486F-87D9-F053292E0368}" dt="2023-09-13T13:30:51.768" v="831" actId="478"/>
          <ac:spMkLst>
            <pc:docMk/>
            <pc:sldMk cId="118363132" sldId="315"/>
            <ac:spMk id="3" creationId="{2771A4A9-D721-60D1-8686-F01B8B3509A0}"/>
          </ac:spMkLst>
        </pc:spChg>
        <pc:spChg chg="del mod">
          <ac:chgData name="Maximilian Lendl" userId="c488799b3f1ed5d8" providerId="LiveId" clId="{FB3726A8-4EC1-486F-87D9-F053292E0368}" dt="2023-09-13T13:21:08.801" v="718" actId="478"/>
          <ac:spMkLst>
            <pc:docMk/>
            <pc:sldMk cId="118363132" sldId="315"/>
            <ac:spMk id="4" creationId="{ACB51FC3-339F-ECBC-9B55-E4710D286C55}"/>
          </ac:spMkLst>
        </pc:spChg>
        <pc:spChg chg="add del mod">
          <ac:chgData name="Maximilian Lendl" userId="c488799b3f1ed5d8" providerId="LiveId" clId="{FB3726A8-4EC1-486F-87D9-F053292E0368}" dt="2023-09-13T13:27:04.674" v="757" actId="478"/>
          <ac:spMkLst>
            <pc:docMk/>
            <pc:sldMk cId="118363132" sldId="315"/>
            <ac:spMk id="5" creationId="{8CD87879-54D2-F27F-18F1-BC2E150AAFC1}"/>
          </ac:spMkLst>
        </pc:spChg>
        <pc:spChg chg="add del mod">
          <ac:chgData name="Maximilian Lendl" userId="c488799b3f1ed5d8" providerId="LiveId" clId="{FB3726A8-4EC1-486F-87D9-F053292E0368}" dt="2023-09-13T13:27:06.034" v="758" actId="478"/>
          <ac:spMkLst>
            <pc:docMk/>
            <pc:sldMk cId="118363132" sldId="315"/>
            <ac:spMk id="6" creationId="{D08579EA-DCEC-9392-6605-AA437BE9A6DF}"/>
          </ac:spMkLst>
        </pc:spChg>
        <pc:spChg chg="add mod">
          <ac:chgData name="Maximilian Lendl" userId="c488799b3f1ed5d8" providerId="LiveId" clId="{FB3726A8-4EC1-486F-87D9-F053292E0368}" dt="2023-09-13T13:35:00.489" v="981" actId="14100"/>
          <ac:spMkLst>
            <pc:docMk/>
            <pc:sldMk cId="118363132" sldId="315"/>
            <ac:spMk id="9" creationId="{E9E68428-8412-8592-C03D-88994DFEA19D}"/>
          </ac:spMkLst>
        </pc:spChg>
        <pc:spChg chg="add del mod">
          <ac:chgData name="Maximilian Lendl" userId="c488799b3f1ed5d8" providerId="LiveId" clId="{FB3726A8-4EC1-486F-87D9-F053292E0368}" dt="2023-09-13T13:31:06.829" v="846" actId="478"/>
          <ac:spMkLst>
            <pc:docMk/>
            <pc:sldMk cId="118363132" sldId="315"/>
            <ac:spMk id="10" creationId="{808D01E6-5795-84F0-8F4D-10DCD29E22F8}"/>
          </ac:spMkLst>
        </pc:spChg>
        <pc:spChg chg="add del mod">
          <ac:chgData name="Maximilian Lendl" userId="c488799b3f1ed5d8" providerId="LiveId" clId="{FB3726A8-4EC1-486F-87D9-F053292E0368}" dt="2023-09-13T13:31:10.100" v="847" actId="478"/>
          <ac:spMkLst>
            <pc:docMk/>
            <pc:sldMk cId="118363132" sldId="315"/>
            <ac:spMk id="11" creationId="{18CAAA0C-59F4-B2B4-5CB5-118AD128A8F7}"/>
          </ac:spMkLst>
        </pc:spChg>
        <pc:spChg chg="add mod">
          <ac:chgData name="Maximilian Lendl" userId="c488799b3f1ed5d8" providerId="LiveId" clId="{FB3726A8-4EC1-486F-87D9-F053292E0368}" dt="2023-09-13T13:34:57.772" v="980" actId="14100"/>
          <ac:spMkLst>
            <pc:docMk/>
            <pc:sldMk cId="118363132" sldId="315"/>
            <ac:spMk id="12" creationId="{B9FB0707-46F0-E497-61A0-62A3F433A703}"/>
          </ac:spMkLst>
        </pc:spChg>
        <pc:spChg chg="add mod">
          <ac:chgData name="Maximilian Lendl" userId="c488799b3f1ed5d8" providerId="LiveId" clId="{FB3726A8-4EC1-486F-87D9-F053292E0368}" dt="2023-09-13T13:35:05.015" v="982" actId="14100"/>
          <ac:spMkLst>
            <pc:docMk/>
            <pc:sldMk cId="118363132" sldId="315"/>
            <ac:spMk id="13" creationId="{A8912619-CD05-45FB-AA39-F91B455B5DDA}"/>
          </ac:spMkLst>
        </pc:spChg>
        <pc:spChg chg="add del mod">
          <ac:chgData name="Maximilian Lendl" userId="c488799b3f1ed5d8" providerId="LiveId" clId="{FB3726A8-4EC1-486F-87D9-F053292E0368}" dt="2023-09-13T13:32:35.631" v="914" actId="478"/>
          <ac:spMkLst>
            <pc:docMk/>
            <pc:sldMk cId="118363132" sldId="315"/>
            <ac:spMk id="14" creationId="{6436A012-77FF-59BD-01FB-70E3726CF92D}"/>
          </ac:spMkLst>
        </pc:spChg>
        <pc:spChg chg="add del mod">
          <ac:chgData name="Maximilian Lendl" userId="c488799b3f1ed5d8" providerId="LiveId" clId="{FB3726A8-4EC1-486F-87D9-F053292E0368}" dt="2023-09-13T13:32:37.454" v="915" actId="478"/>
          <ac:spMkLst>
            <pc:docMk/>
            <pc:sldMk cId="118363132" sldId="315"/>
            <ac:spMk id="16" creationId="{64AFE0C6-F3EF-64DD-9362-4F5A279D2D8B}"/>
          </ac:spMkLst>
        </pc:spChg>
        <pc:spChg chg="add mod">
          <ac:chgData name="Maximilian Lendl" userId="c488799b3f1ed5d8" providerId="LiveId" clId="{FB3726A8-4EC1-486F-87D9-F053292E0368}" dt="2023-09-13T15:43:47.631" v="2237" actId="20577"/>
          <ac:spMkLst>
            <pc:docMk/>
            <pc:sldMk cId="118363132" sldId="315"/>
            <ac:spMk id="17" creationId="{FD174331-34E2-CE45-3231-F7A0F31B765A}"/>
          </ac:spMkLst>
        </pc:spChg>
        <pc:spChg chg="add mod">
          <ac:chgData name="Maximilian Lendl" userId="c488799b3f1ed5d8" providerId="LiveId" clId="{FB3726A8-4EC1-486F-87D9-F053292E0368}" dt="2023-09-13T15:44:00.089" v="2252" actId="20577"/>
          <ac:spMkLst>
            <pc:docMk/>
            <pc:sldMk cId="118363132" sldId="315"/>
            <ac:spMk id="18" creationId="{0CAD2DDE-4225-D56E-9E40-F9463DD3393D}"/>
          </ac:spMkLst>
        </pc:spChg>
        <pc:spChg chg="add mod">
          <ac:chgData name="Maximilian Lendl" userId="c488799b3f1ed5d8" providerId="LiveId" clId="{FB3726A8-4EC1-486F-87D9-F053292E0368}" dt="2023-09-13T15:45:50.634" v="2282" actId="20577"/>
          <ac:spMkLst>
            <pc:docMk/>
            <pc:sldMk cId="118363132" sldId="315"/>
            <ac:spMk id="19" creationId="{996BE023-217B-C03C-E646-A8D4B3CE3141}"/>
          </ac:spMkLst>
        </pc:spChg>
        <pc:picChg chg="add del mod">
          <ac:chgData name="Maximilian Lendl" userId="c488799b3f1ed5d8" providerId="LiveId" clId="{FB3726A8-4EC1-486F-87D9-F053292E0368}" dt="2023-09-13T13:26:34.275" v="754" actId="478"/>
          <ac:picMkLst>
            <pc:docMk/>
            <pc:sldMk cId="118363132" sldId="315"/>
            <ac:picMk id="8" creationId="{F217C860-DB37-1175-156E-B9FB823B5416}"/>
          </ac:picMkLst>
        </pc:picChg>
      </pc:sldChg>
      <pc:sldChg chg="addSp delSp modSp add del mod">
        <pc:chgData name="Maximilian Lendl" userId="c488799b3f1ed5d8" providerId="LiveId" clId="{FB3726A8-4EC1-486F-87D9-F053292E0368}" dt="2023-09-13T14:17:57.231" v="1613" actId="47"/>
        <pc:sldMkLst>
          <pc:docMk/>
          <pc:sldMk cId="790702017" sldId="316"/>
        </pc:sldMkLst>
        <pc:spChg chg="del mod">
          <ac:chgData name="Maximilian Lendl" userId="c488799b3f1ed5d8" providerId="LiveId" clId="{FB3726A8-4EC1-486F-87D9-F053292E0368}" dt="2023-09-13T14:06:52.896" v="1415" actId="478"/>
          <ac:spMkLst>
            <pc:docMk/>
            <pc:sldMk cId="790702017" sldId="316"/>
            <ac:spMk id="2" creationId="{8423B02A-F043-D446-2561-274119C4CA3F}"/>
          </ac:spMkLst>
        </pc:spChg>
        <pc:spChg chg="add del mod">
          <ac:chgData name="Maximilian Lendl" userId="c488799b3f1ed5d8" providerId="LiveId" clId="{FB3726A8-4EC1-486F-87D9-F053292E0368}" dt="2023-09-13T14:06:54.216" v="1416" actId="478"/>
          <ac:spMkLst>
            <pc:docMk/>
            <pc:sldMk cId="790702017" sldId="316"/>
            <ac:spMk id="3" creationId="{C28F920B-4E50-C5D0-0057-0D483961BF0E}"/>
          </ac:spMkLst>
        </pc:spChg>
        <pc:spChg chg="add del mod">
          <ac:chgData name="Maximilian Lendl" userId="c488799b3f1ed5d8" providerId="LiveId" clId="{FB3726A8-4EC1-486F-87D9-F053292E0368}" dt="2023-09-13T14:08:03.099" v="1419" actId="478"/>
          <ac:spMkLst>
            <pc:docMk/>
            <pc:sldMk cId="790702017" sldId="316"/>
            <ac:spMk id="4" creationId="{839DC901-8B06-B231-15D8-DE42860DF59A}"/>
          </ac:spMkLst>
        </pc:spChg>
        <pc:spChg chg="del mod">
          <ac:chgData name="Maximilian Lendl" userId="c488799b3f1ed5d8" providerId="LiveId" clId="{FB3726A8-4EC1-486F-87D9-F053292E0368}" dt="2023-09-12T20:09:50.220" v="194" actId="478"/>
          <ac:spMkLst>
            <pc:docMk/>
            <pc:sldMk cId="790702017" sldId="316"/>
            <ac:spMk id="4" creationId="{ACB51FC3-339F-ECBC-9B55-E4710D286C55}"/>
          </ac:spMkLst>
        </pc:spChg>
        <pc:spChg chg="add del mod">
          <ac:chgData name="Maximilian Lendl" userId="c488799b3f1ed5d8" providerId="LiveId" clId="{FB3726A8-4EC1-486F-87D9-F053292E0368}" dt="2023-09-13T14:11:41.727" v="1511" actId="478"/>
          <ac:spMkLst>
            <pc:docMk/>
            <pc:sldMk cId="790702017" sldId="316"/>
            <ac:spMk id="14" creationId="{27D7B175-4840-E85F-8E68-30E98EB6DF02}"/>
          </ac:spMkLst>
        </pc:spChg>
        <pc:spChg chg="add mod">
          <ac:chgData name="Maximilian Lendl" userId="c488799b3f1ed5d8" providerId="LiveId" clId="{FB3726A8-4EC1-486F-87D9-F053292E0368}" dt="2023-09-13T14:16:24.244" v="1589" actId="164"/>
          <ac:spMkLst>
            <pc:docMk/>
            <pc:sldMk cId="790702017" sldId="316"/>
            <ac:spMk id="15" creationId="{F568572A-4416-AE2F-C1AA-8EBF65B86A10}"/>
          </ac:spMkLst>
        </pc:spChg>
        <pc:spChg chg="add del mod">
          <ac:chgData name="Maximilian Lendl" userId="c488799b3f1ed5d8" providerId="LiveId" clId="{FB3726A8-4EC1-486F-87D9-F053292E0368}" dt="2023-09-13T14:14:18.118" v="1542" actId="478"/>
          <ac:spMkLst>
            <pc:docMk/>
            <pc:sldMk cId="790702017" sldId="316"/>
            <ac:spMk id="16" creationId="{86198C7C-703C-29EE-CDC1-FC82E4C083E3}"/>
          </ac:spMkLst>
        </pc:spChg>
        <pc:spChg chg="add del mod">
          <ac:chgData name="Maximilian Lendl" userId="c488799b3f1ed5d8" providerId="LiveId" clId="{FB3726A8-4EC1-486F-87D9-F053292E0368}" dt="2023-09-13T14:14:17.258" v="1541" actId="478"/>
          <ac:spMkLst>
            <pc:docMk/>
            <pc:sldMk cId="790702017" sldId="316"/>
            <ac:spMk id="17" creationId="{F15DAEC8-0881-600D-B545-22C095E8CB68}"/>
          </ac:spMkLst>
        </pc:spChg>
        <pc:spChg chg="add mod">
          <ac:chgData name="Maximilian Lendl" userId="c488799b3f1ed5d8" providerId="LiveId" clId="{FB3726A8-4EC1-486F-87D9-F053292E0368}" dt="2023-09-13T14:16:24.244" v="1589" actId="164"/>
          <ac:spMkLst>
            <pc:docMk/>
            <pc:sldMk cId="790702017" sldId="316"/>
            <ac:spMk id="18" creationId="{117E6186-B6BA-E443-74B8-2657EE7A6B7F}"/>
          </ac:spMkLst>
        </pc:spChg>
        <pc:spChg chg="add mod">
          <ac:chgData name="Maximilian Lendl" userId="c488799b3f1ed5d8" providerId="LiveId" clId="{FB3726A8-4EC1-486F-87D9-F053292E0368}" dt="2023-09-13T14:16:24.244" v="1589" actId="164"/>
          <ac:spMkLst>
            <pc:docMk/>
            <pc:sldMk cId="790702017" sldId="316"/>
            <ac:spMk id="19" creationId="{9261DF84-62D3-2D77-4928-9D75989BF37A}"/>
          </ac:spMkLst>
        </pc:spChg>
        <pc:spChg chg="add mod">
          <ac:chgData name="Maximilian Lendl" userId="c488799b3f1ed5d8" providerId="LiveId" clId="{FB3726A8-4EC1-486F-87D9-F053292E0368}" dt="2023-09-13T14:16:24.244" v="1589" actId="164"/>
          <ac:spMkLst>
            <pc:docMk/>
            <pc:sldMk cId="790702017" sldId="316"/>
            <ac:spMk id="20" creationId="{9AB50149-FD3D-5850-735A-EDEBF65C107C}"/>
          </ac:spMkLst>
        </pc:spChg>
        <pc:spChg chg="add del mod">
          <ac:chgData name="Maximilian Lendl" userId="c488799b3f1ed5d8" providerId="LiveId" clId="{FB3726A8-4EC1-486F-87D9-F053292E0368}" dt="2023-09-13T14:16:54.855" v="1598" actId="478"/>
          <ac:spMkLst>
            <pc:docMk/>
            <pc:sldMk cId="790702017" sldId="316"/>
            <ac:spMk id="23" creationId="{6F2BAA9B-63F6-200A-6160-D1DC29592008}"/>
          </ac:spMkLst>
        </pc:spChg>
        <pc:spChg chg="mod">
          <ac:chgData name="Maximilian Lendl" userId="c488799b3f1ed5d8" providerId="LiveId" clId="{FB3726A8-4EC1-486F-87D9-F053292E0368}" dt="2023-09-13T14:17:05.120" v="1602"/>
          <ac:spMkLst>
            <pc:docMk/>
            <pc:sldMk cId="790702017" sldId="316"/>
            <ac:spMk id="27" creationId="{ED4D66AA-01D6-58A7-D274-D8EB6E9F5905}"/>
          </ac:spMkLst>
        </pc:spChg>
        <pc:spChg chg="mod">
          <ac:chgData name="Maximilian Lendl" userId="c488799b3f1ed5d8" providerId="LiveId" clId="{FB3726A8-4EC1-486F-87D9-F053292E0368}" dt="2023-09-13T14:17:05.120" v="1602"/>
          <ac:spMkLst>
            <pc:docMk/>
            <pc:sldMk cId="790702017" sldId="316"/>
            <ac:spMk id="28" creationId="{C1BA3B72-E374-5C41-9550-EEA5EB71018A}"/>
          </ac:spMkLst>
        </pc:spChg>
        <pc:spChg chg="mod">
          <ac:chgData name="Maximilian Lendl" userId="c488799b3f1ed5d8" providerId="LiveId" clId="{FB3726A8-4EC1-486F-87D9-F053292E0368}" dt="2023-09-13T14:17:05.120" v="1602"/>
          <ac:spMkLst>
            <pc:docMk/>
            <pc:sldMk cId="790702017" sldId="316"/>
            <ac:spMk id="29" creationId="{C93490C5-488E-125C-6253-2816ECDABC79}"/>
          </ac:spMkLst>
        </pc:spChg>
        <pc:spChg chg="mod">
          <ac:chgData name="Maximilian Lendl" userId="c488799b3f1ed5d8" providerId="LiveId" clId="{FB3726A8-4EC1-486F-87D9-F053292E0368}" dt="2023-09-13T14:17:05.120" v="1602"/>
          <ac:spMkLst>
            <pc:docMk/>
            <pc:sldMk cId="790702017" sldId="316"/>
            <ac:spMk id="30" creationId="{FFDEF1A3-89A3-0829-CF06-641FB45139E3}"/>
          </ac:spMkLst>
        </pc:spChg>
        <pc:spChg chg="mod">
          <ac:chgData name="Maximilian Lendl" userId="c488799b3f1ed5d8" providerId="LiveId" clId="{FB3726A8-4EC1-486F-87D9-F053292E0368}" dt="2023-09-13T14:17:09.257" v="1604"/>
          <ac:spMkLst>
            <pc:docMk/>
            <pc:sldMk cId="790702017" sldId="316"/>
            <ac:spMk id="34" creationId="{19A9B125-C6BC-FD48-4583-27544786BB6B}"/>
          </ac:spMkLst>
        </pc:spChg>
        <pc:spChg chg="mod">
          <ac:chgData name="Maximilian Lendl" userId="c488799b3f1ed5d8" providerId="LiveId" clId="{FB3726A8-4EC1-486F-87D9-F053292E0368}" dt="2023-09-13T14:17:09.257" v="1604"/>
          <ac:spMkLst>
            <pc:docMk/>
            <pc:sldMk cId="790702017" sldId="316"/>
            <ac:spMk id="35" creationId="{8A4DC769-8CBD-A68E-B498-4D765C9D5FE8}"/>
          </ac:spMkLst>
        </pc:spChg>
        <pc:spChg chg="mod">
          <ac:chgData name="Maximilian Lendl" userId="c488799b3f1ed5d8" providerId="LiveId" clId="{FB3726A8-4EC1-486F-87D9-F053292E0368}" dt="2023-09-13T14:17:09.257" v="1604"/>
          <ac:spMkLst>
            <pc:docMk/>
            <pc:sldMk cId="790702017" sldId="316"/>
            <ac:spMk id="36" creationId="{16C6205B-24B9-0228-4B8C-245EB7BE6B66}"/>
          </ac:spMkLst>
        </pc:spChg>
        <pc:spChg chg="mod">
          <ac:chgData name="Maximilian Lendl" userId="c488799b3f1ed5d8" providerId="LiveId" clId="{FB3726A8-4EC1-486F-87D9-F053292E0368}" dt="2023-09-13T14:17:09.257" v="1604"/>
          <ac:spMkLst>
            <pc:docMk/>
            <pc:sldMk cId="790702017" sldId="316"/>
            <ac:spMk id="37" creationId="{FB15660F-63F9-DE67-CE8F-85C29E935532}"/>
          </ac:spMkLst>
        </pc:spChg>
        <pc:spChg chg="mod">
          <ac:chgData name="Maximilian Lendl" userId="c488799b3f1ed5d8" providerId="LiveId" clId="{FB3726A8-4EC1-486F-87D9-F053292E0368}" dt="2023-09-13T14:17:14.874" v="1606"/>
          <ac:spMkLst>
            <pc:docMk/>
            <pc:sldMk cId="790702017" sldId="316"/>
            <ac:spMk id="41" creationId="{B71E77D7-EE13-C8FC-887E-029C31D53EED}"/>
          </ac:spMkLst>
        </pc:spChg>
        <pc:spChg chg="mod">
          <ac:chgData name="Maximilian Lendl" userId="c488799b3f1ed5d8" providerId="LiveId" clId="{FB3726A8-4EC1-486F-87D9-F053292E0368}" dt="2023-09-13T14:17:14.874" v="1606"/>
          <ac:spMkLst>
            <pc:docMk/>
            <pc:sldMk cId="790702017" sldId="316"/>
            <ac:spMk id="42" creationId="{75D72B94-C6DF-9E07-83A4-AA9BECDD74BA}"/>
          </ac:spMkLst>
        </pc:spChg>
        <pc:spChg chg="mod">
          <ac:chgData name="Maximilian Lendl" userId="c488799b3f1ed5d8" providerId="LiveId" clId="{FB3726A8-4EC1-486F-87D9-F053292E0368}" dt="2023-09-13T14:17:14.874" v="1606"/>
          <ac:spMkLst>
            <pc:docMk/>
            <pc:sldMk cId="790702017" sldId="316"/>
            <ac:spMk id="43" creationId="{D435C1D8-CF5F-5603-9C56-0ADE9D1BFA7E}"/>
          </ac:spMkLst>
        </pc:spChg>
        <pc:spChg chg="mod">
          <ac:chgData name="Maximilian Lendl" userId="c488799b3f1ed5d8" providerId="LiveId" clId="{FB3726A8-4EC1-486F-87D9-F053292E0368}" dt="2023-09-13T14:17:14.874" v="1606"/>
          <ac:spMkLst>
            <pc:docMk/>
            <pc:sldMk cId="790702017" sldId="316"/>
            <ac:spMk id="44" creationId="{54BEA0C3-96D2-7105-B743-EFAA8912D2BB}"/>
          </ac:spMkLst>
        </pc:spChg>
        <pc:spChg chg="del mod">
          <ac:chgData name="Maximilian Lendl" userId="c488799b3f1ed5d8" providerId="LiveId" clId="{FB3726A8-4EC1-486F-87D9-F053292E0368}" dt="2023-09-13T14:16:53.958" v="1597" actId="478"/>
          <ac:spMkLst>
            <pc:docMk/>
            <pc:sldMk cId="790702017" sldId="316"/>
            <ac:spMk id="984" creationId="{00000000-0000-0000-0000-000000000000}"/>
          </ac:spMkLst>
        </pc:spChg>
        <pc:grpChg chg="add del mod">
          <ac:chgData name="Maximilian Lendl" userId="c488799b3f1ed5d8" providerId="LiveId" clId="{FB3726A8-4EC1-486F-87D9-F053292E0368}" dt="2023-09-13T14:17:53.496" v="1611" actId="21"/>
          <ac:grpSpMkLst>
            <pc:docMk/>
            <pc:sldMk cId="790702017" sldId="316"/>
            <ac:grpSpMk id="21" creationId="{A97CBE5A-AECE-011D-5631-463736C7C7FA}"/>
          </ac:grpSpMkLst>
        </pc:grpChg>
        <pc:grpChg chg="add del mod">
          <ac:chgData name="Maximilian Lendl" userId="c488799b3f1ed5d8" providerId="LiveId" clId="{FB3726A8-4EC1-486F-87D9-F053292E0368}" dt="2023-09-13T14:17:53.496" v="1611" actId="21"/>
          <ac:grpSpMkLst>
            <pc:docMk/>
            <pc:sldMk cId="790702017" sldId="316"/>
            <ac:grpSpMk id="24" creationId="{26C01A18-9A4F-8870-8A18-F391AD7D5E1A}"/>
          </ac:grpSpMkLst>
        </pc:grpChg>
        <pc:grpChg chg="add del mod">
          <ac:chgData name="Maximilian Lendl" userId="c488799b3f1ed5d8" providerId="LiveId" clId="{FB3726A8-4EC1-486F-87D9-F053292E0368}" dt="2023-09-13T14:17:53.496" v="1611" actId="21"/>
          <ac:grpSpMkLst>
            <pc:docMk/>
            <pc:sldMk cId="790702017" sldId="316"/>
            <ac:grpSpMk id="31" creationId="{5D406D32-B3BF-C9DA-C024-68EDD2160A87}"/>
          </ac:grpSpMkLst>
        </pc:grpChg>
        <pc:grpChg chg="add del mod">
          <ac:chgData name="Maximilian Lendl" userId="c488799b3f1ed5d8" providerId="LiveId" clId="{FB3726A8-4EC1-486F-87D9-F053292E0368}" dt="2023-09-13T14:17:53.496" v="1611" actId="21"/>
          <ac:grpSpMkLst>
            <pc:docMk/>
            <pc:sldMk cId="790702017" sldId="316"/>
            <ac:grpSpMk id="38" creationId="{B5A50922-2F08-436F-B88A-4A7941F6E7F3}"/>
          </ac:grpSpMkLst>
        </pc:grpChg>
        <pc:grpChg chg="del">
          <ac:chgData name="Maximilian Lendl" userId="c488799b3f1ed5d8" providerId="LiveId" clId="{FB3726A8-4EC1-486F-87D9-F053292E0368}" dt="2023-09-13T14:16:55.558" v="1599" actId="478"/>
          <ac:grpSpMkLst>
            <pc:docMk/>
            <pc:sldMk cId="790702017" sldId="316"/>
            <ac:grpSpMk id="1017" creationId="{00000000-0000-0000-0000-000000000000}"/>
          </ac:grpSpMkLst>
        </pc:grpChg>
        <pc:cxnChg chg="add mod">
          <ac:chgData name="Maximilian Lendl" userId="c488799b3f1ed5d8" providerId="LiveId" clId="{FB3726A8-4EC1-486F-87D9-F053292E0368}" dt="2023-09-13T14:16:24.244" v="1589" actId="164"/>
          <ac:cxnSpMkLst>
            <pc:docMk/>
            <pc:sldMk cId="790702017" sldId="316"/>
            <ac:cxnSpMk id="6" creationId="{C7662DE6-206E-88D8-0F34-556DEA4370C0}"/>
          </ac:cxnSpMkLst>
        </pc:cxnChg>
        <pc:cxnChg chg="add mod">
          <ac:chgData name="Maximilian Lendl" userId="c488799b3f1ed5d8" providerId="LiveId" clId="{FB3726A8-4EC1-486F-87D9-F053292E0368}" dt="2023-09-13T14:16:24.244" v="1589" actId="164"/>
          <ac:cxnSpMkLst>
            <pc:docMk/>
            <pc:sldMk cId="790702017" sldId="316"/>
            <ac:cxnSpMk id="9" creationId="{920F049F-27A6-1102-1161-488EC8BEA684}"/>
          </ac:cxnSpMkLst>
        </pc:cxnChg>
        <pc:cxnChg chg="add del mod">
          <ac:chgData name="Maximilian Lendl" userId="c488799b3f1ed5d8" providerId="LiveId" clId="{FB3726A8-4EC1-486F-87D9-F053292E0368}" dt="2023-09-13T14:11:02.934" v="1505" actId="478"/>
          <ac:cxnSpMkLst>
            <pc:docMk/>
            <pc:sldMk cId="790702017" sldId="316"/>
            <ac:cxnSpMk id="12" creationId="{4D5B0DF4-32DC-DFDA-4A74-0C77FB9A3627}"/>
          </ac:cxnSpMkLst>
        </pc:cxnChg>
        <pc:cxnChg chg="add del mod">
          <ac:chgData name="Maximilian Lendl" userId="c488799b3f1ed5d8" providerId="LiveId" clId="{FB3726A8-4EC1-486F-87D9-F053292E0368}" dt="2023-09-13T14:11:02.934" v="1505" actId="478"/>
          <ac:cxnSpMkLst>
            <pc:docMk/>
            <pc:sldMk cId="790702017" sldId="316"/>
            <ac:cxnSpMk id="13" creationId="{B6E20A3E-048E-F565-133A-271CA531B98B}"/>
          </ac:cxnSpMkLst>
        </pc:cxnChg>
        <pc:cxnChg chg="mod">
          <ac:chgData name="Maximilian Lendl" userId="c488799b3f1ed5d8" providerId="LiveId" clId="{FB3726A8-4EC1-486F-87D9-F053292E0368}" dt="2023-09-13T14:17:05.120" v="1602"/>
          <ac:cxnSpMkLst>
            <pc:docMk/>
            <pc:sldMk cId="790702017" sldId="316"/>
            <ac:cxnSpMk id="25" creationId="{9DB99B34-1FC2-BC9B-0E27-DEE5DA97760E}"/>
          </ac:cxnSpMkLst>
        </pc:cxnChg>
        <pc:cxnChg chg="mod">
          <ac:chgData name="Maximilian Lendl" userId="c488799b3f1ed5d8" providerId="LiveId" clId="{FB3726A8-4EC1-486F-87D9-F053292E0368}" dt="2023-09-13T14:17:05.120" v="1602"/>
          <ac:cxnSpMkLst>
            <pc:docMk/>
            <pc:sldMk cId="790702017" sldId="316"/>
            <ac:cxnSpMk id="26" creationId="{6AA32C16-2273-4855-50A6-0E4FEC342042}"/>
          </ac:cxnSpMkLst>
        </pc:cxnChg>
        <pc:cxnChg chg="mod">
          <ac:chgData name="Maximilian Lendl" userId="c488799b3f1ed5d8" providerId="LiveId" clId="{FB3726A8-4EC1-486F-87D9-F053292E0368}" dt="2023-09-13T14:17:09.257" v="1604"/>
          <ac:cxnSpMkLst>
            <pc:docMk/>
            <pc:sldMk cId="790702017" sldId="316"/>
            <ac:cxnSpMk id="32" creationId="{7ADDDE77-8654-C1A1-FD13-E7AF76ABA8F9}"/>
          </ac:cxnSpMkLst>
        </pc:cxnChg>
        <pc:cxnChg chg="mod">
          <ac:chgData name="Maximilian Lendl" userId="c488799b3f1ed5d8" providerId="LiveId" clId="{FB3726A8-4EC1-486F-87D9-F053292E0368}" dt="2023-09-13T14:17:09.257" v="1604"/>
          <ac:cxnSpMkLst>
            <pc:docMk/>
            <pc:sldMk cId="790702017" sldId="316"/>
            <ac:cxnSpMk id="33" creationId="{69698B4E-3C1C-F0EF-FF26-8E9A06617FC2}"/>
          </ac:cxnSpMkLst>
        </pc:cxnChg>
        <pc:cxnChg chg="mod">
          <ac:chgData name="Maximilian Lendl" userId="c488799b3f1ed5d8" providerId="LiveId" clId="{FB3726A8-4EC1-486F-87D9-F053292E0368}" dt="2023-09-13T14:17:14.874" v="1606"/>
          <ac:cxnSpMkLst>
            <pc:docMk/>
            <pc:sldMk cId="790702017" sldId="316"/>
            <ac:cxnSpMk id="39" creationId="{E2D13A56-16C1-20E2-D8FF-4B4DDC353755}"/>
          </ac:cxnSpMkLst>
        </pc:cxnChg>
        <pc:cxnChg chg="mod">
          <ac:chgData name="Maximilian Lendl" userId="c488799b3f1ed5d8" providerId="LiveId" clId="{FB3726A8-4EC1-486F-87D9-F053292E0368}" dt="2023-09-13T14:17:14.874" v="1606"/>
          <ac:cxnSpMkLst>
            <pc:docMk/>
            <pc:sldMk cId="790702017" sldId="316"/>
            <ac:cxnSpMk id="40" creationId="{24EE3BE3-713F-77F5-2DB9-61130ED4BA9E}"/>
          </ac:cxnSpMkLst>
        </pc:cxnChg>
        <pc:cxnChg chg="mod">
          <ac:chgData name="Maximilian Lendl" userId="c488799b3f1ed5d8" providerId="LiveId" clId="{FB3726A8-4EC1-486F-87D9-F053292E0368}" dt="2023-09-13T14:16:55.558" v="1599" actId="478"/>
          <ac:cxnSpMkLst>
            <pc:docMk/>
            <pc:sldMk cId="790702017" sldId="316"/>
            <ac:cxnSpMk id="1020" creationId="{00000000-0000-0000-0000-000000000000}"/>
          </ac:cxnSpMkLst>
        </pc:cxnChg>
      </pc:sldChg>
      <pc:sldChg chg="addSp modSp add mod ord modTransition">
        <pc:chgData name="Maximilian Lendl" userId="c488799b3f1ed5d8" providerId="LiveId" clId="{FB3726A8-4EC1-486F-87D9-F053292E0368}" dt="2023-09-13T13:51:09.135" v="1393"/>
        <pc:sldMkLst>
          <pc:docMk/>
          <pc:sldMk cId="2128660904" sldId="317"/>
        </pc:sldMkLst>
        <pc:spChg chg="add mod">
          <ac:chgData name="Maximilian Lendl" userId="c488799b3f1ed5d8" providerId="LiveId" clId="{FB3726A8-4EC1-486F-87D9-F053292E0368}" dt="2023-09-12T20:15:12.584" v="441" actId="1038"/>
          <ac:spMkLst>
            <pc:docMk/>
            <pc:sldMk cId="2128660904" sldId="317"/>
            <ac:spMk id="12" creationId="{9A251AD9-4458-D049-4607-F7FD73ED94EC}"/>
          </ac:spMkLst>
        </pc:spChg>
        <pc:spChg chg="add mod">
          <ac:chgData name="Maximilian Lendl" userId="c488799b3f1ed5d8" providerId="LiveId" clId="{FB3726A8-4EC1-486F-87D9-F053292E0368}" dt="2023-09-12T20:15:12.584" v="441" actId="1038"/>
          <ac:spMkLst>
            <pc:docMk/>
            <pc:sldMk cId="2128660904" sldId="317"/>
            <ac:spMk id="21" creationId="{B3090B20-A117-1570-931B-3EEC60FB0EEB}"/>
          </ac:spMkLst>
        </pc:spChg>
        <pc:spChg chg="mod">
          <ac:chgData name="Maximilian Lendl" userId="c488799b3f1ed5d8" providerId="LiveId" clId="{FB3726A8-4EC1-486F-87D9-F053292E0368}" dt="2023-09-12T20:16:01.128" v="469" actId="20577"/>
          <ac:spMkLst>
            <pc:docMk/>
            <pc:sldMk cId="2128660904" sldId="317"/>
            <ac:spMk id="1265" creationId="{00000000-0000-0000-0000-000000000000}"/>
          </ac:spMkLst>
        </pc:spChg>
        <pc:cxnChg chg="add mod">
          <ac:chgData name="Maximilian Lendl" userId="c488799b3f1ed5d8" providerId="LiveId" clId="{FB3726A8-4EC1-486F-87D9-F053292E0368}" dt="2023-09-12T20:15:12.584" v="441" actId="1038"/>
          <ac:cxnSpMkLst>
            <pc:docMk/>
            <pc:sldMk cId="2128660904" sldId="317"/>
            <ac:cxnSpMk id="13" creationId="{C20522AE-B4DC-EE54-54C0-D320CEDFE99F}"/>
          </ac:cxnSpMkLst>
        </pc:cxnChg>
        <pc:cxnChg chg="add mod">
          <ac:chgData name="Maximilian Lendl" userId="c488799b3f1ed5d8" providerId="LiveId" clId="{FB3726A8-4EC1-486F-87D9-F053292E0368}" dt="2023-09-12T20:15:12.584" v="441" actId="1038"/>
          <ac:cxnSpMkLst>
            <pc:docMk/>
            <pc:sldMk cId="2128660904" sldId="317"/>
            <ac:cxnSpMk id="18" creationId="{0239BD6E-2621-C7CB-4198-12676E765C4E}"/>
          </ac:cxnSpMkLst>
        </pc:cxnChg>
        <pc:cxnChg chg="add mod">
          <ac:chgData name="Maximilian Lendl" userId="c488799b3f1ed5d8" providerId="LiveId" clId="{FB3726A8-4EC1-486F-87D9-F053292E0368}" dt="2023-09-12T20:15:12.584" v="441" actId="1038"/>
          <ac:cxnSpMkLst>
            <pc:docMk/>
            <pc:sldMk cId="2128660904" sldId="317"/>
            <ac:cxnSpMk id="19" creationId="{42F5E249-43E9-8CBE-A868-B42B79978F7C}"/>
          </ac:cxnSpMkLst>
        </pc:cxnChg>
        <pc:cxnChg chg="add mod">
          <ac:chgData name="Maximilian Lendl" userId="c488799b3f1ed5d8" providerId="LiveId" clId="{FB3726A8-4EC1-486F-87D9-F053292E0368}" dt="2023-09-12T20:15:12.584" v="441" actId="1038"/>
          <ac:cxnSpMkLst>
            <pc:docMk/>
            <pc:sldMk cId="2128660904" sldId="317"/>
            <ac:cxnSpMk id="20" creationId="{8809F791-293B-AD3F-6B13-0650795F23E1}"/>
          </ac:cxnSpMkLst>
        </pc:cxnChg>
      </pc:sldChg>
      <pc:sldChg chg="addSp delSp modSp add mod">
        <pc:chgData name="Maximilian Lendl" userId="c488799b3f1ed5d8" providerId="LiveId" clId="{FB3726A8-4EC1-486F-87D9-F053292E0368}" dt="2023-09-13T13:52:17.155" v="1408" actId="20577"/>
        <pc:sldMkLst>
          <pc:docMk/>
          <pc:sldMk cId="2787518638" sldId="318"/>
        </pc:sldMkLst>
        <pc:spChg chg="mod">
          <ac:chgData name="Maximilian Lendl" userId="c488799b3f1ed5d8" providerId="LiveId" clId="{FB3726A8-4EC1-486F-87D9-F053292E0368}" dt="2023-09-12T20:17:31.093" v="497" actId="12788"/>
          <ac:spMkLst>
            <pc:docMk/>
            <pc:sldMk cId="2787518638" sldId="318"/>
            <ac:spMk id="2" creationId="{1AA5DB26-1B5B-9722-7B3F-614963B5FA72}"/>
          </ac:spMkLst>
        </pc:spChg>
        <pc:spChg chg="mod">
          <ac:chgData name="Maximilian Lendl" userId="c488799b3f1ed5d8" providerId="LiveId" clId="{FB3726A8-4EC1-486F-87D9-F053292E0368}" dt="2023-09-12T20:17:31.093" v="497" actId="12788"/>
          <ac:spMkLst>
            <pc:docMk/>
            <pc:sldMk cId="2787518638" sldId="318"/>
            <ac:spMk id="4" creationId="{F74F12E7-BA1C-2379-1B44-459B5254BFE2}"/>
          </ac:spMkLst>
        </pc:spChg>
        <pc:spChg chg="mod">
          <ac:chgData name="Maximilian Lendl" userId="c488799b3f1ed5d8" providerId="LiveId" clId="{FB3726A8-4EC1-486F-87D9-F053292E0368}" dt="2023-09-12T20:17:31.093" v="497" actId="12788"/>
          <ac:spMkLst>
            <pc:docMk/>
            <pc:sldMk cId="2787518638" sldId="318"/>
            <ac:spMk id="5" creationId="{74553F42-16B2-54FD-925E-D160B52F8481}"/>
          </ac:spMkLst>
        </pc:spChg>
        <pc:spChg chg="mod">
          <ac:chgData name="Maximilian Lendl" userId="c488799b3f1ed5d8" providerId="LiveId" clId="{FB3726A8-4EC1-486F-87D9-F053292E0368}" dt="2023-09-12T20:17:31.093" v="497" actId="12788"/>
          <ac:spMkLst>
            <pc:docMk/>
            <pc:sldMk cId="2787518638" sldId="318"/>
            <ac:spMk id="6" creationId="{15C4AAD8-1188-C31C-670A-4C59DEF003EA}"/>
          </ac:spMkLst>
        </pc:spChg>
        <pc:spChg chg="mod">
          <ac:chgData name="Maximilian Lendl" userId="c488799b3f1ed5d8" providerId="LiveId" clId="{FB3726A8-4EC1-486F-87D9-F053292E0368}" dt="2023-09-12T20:17:31.093" v="497" actId="12788"/>
          <ac:spMkLst>
            <pc:docMk/>
            <pc:sldMk cId="2787518638" sldId="318"/>
            <ac:spMk id="8" creationId="{0E14802F-F6E9-1A90-9DD7-B21CA2615481}"/>
          </ac:spMkLst>
        </pc:spChg>
        <pc:spChg chg="mod">
          <ac:chgData name="Maximilian Lendl" userId="c488799b3f1ed5d8" providerId="LiveId" clId="{FB3726A8-4EC1-486F-87D9-F053292E0368}" dt="2023-09-12T20:17:31.093" v="497" actId="12788"/>
          <ac:spMkLst>
            <pc:docMk/>
            <pc:sldMk cId="2787518638" sldId="318"/>
            <ac:spMk id="10" creationId="{9F1B5CBA-F039-1801-C2F5-2BE9BB851B91}"/>
          </ac:spMkLst>
        </pc:spChg>
        <pc:spChg chg="add del mod">
          <ac:chgData name="Maximilian Lendl" userId="c488799b3f1ed5d8" providerId="LiveId" clId="{FB3726A8-4EC1-486F-87D9-F053292E0368}" dt="2023-09-12T20:12:57.082" v="267" actId="478"/>
          <ac:spMkLst>
            <pc:docMk/>
            <pc:sldMk cId="2787518638" sldId="318"/>
            <ac:spMk id="12" creationId="{306E4D49-3171-11D5-2F9B-9ABD889025AA}"/>
          </ac:spMkLst>
        </pc:spChg>
        <pc:spChg chg="add mod">
          <ac:chgData name="Maximilian Lendl" userId="c488799b3f1ed5d8" providerId="LiveId" clId="{FB3726A8-4EC1-486F-87D9-F053292E0368}" dt="2023-09-12T20:17:31.093" v="497" actId="12788"/>
          <ac:spMkLst>
            <pc:docMk/>
            <pc:sldMk cId="2787518638" sldId="318"/>
            <ac:spMk id="13" creationId="{BB7850E1-7CFA-A3FF-7E8F-F4647C2A5A17}"/>
          </ac:spMkLst>
        </pc:spChg>
        <pc:spChg chg="mod">
          <ac:chgData name="Maximilian Lendl" userId="c488799b3f1ed5d8" providerId="LiveId" clId="{FB3726A8-4EC1-486F-87D9-F053292E0368}" dt="2023-09-12T20:17:31.093" v="497" actId="12788"/>
          <ac:spMkLst>
            <pc:docMk/>
            <pc:sldMk cId="2787518638" sldId="318"/>
            <ac:spMk id="15" creationId="{892A9769-4E2D-C903-776F-BC4AF0E639D2}"/>
          </ac:spMkLst>
        </pc:spChg>
        <pc:spChg chg="mod">
          <ac:chgData name="Maximilian Lendl" userId="c488799b3f1ed5d8" providerId="LiveId" clId="{FB3726A8-4EC1-486F-87D9-F053292E0368}" dt="2023-09-12T20:17:31.093" v="497" actId="12788"/>
          <ac:spMkLst>
            <pc:docMk/>
            <pc:sldMk cId="2787518638" sldId="318"/>
            <ac:spMk id="16" creationId="{8D2E65FD-837E-AAE9-3116-BBC822FA059A}"/>
          </ac:spMkLst>
        </pc:spChg>
        <pc:spChg chg="mod">
          <ac:chgData name="Maximilian Lendl" userId="c488799b3f1ed5d8" providerId="LiveId" clId="{FB3726A8-4EC1-486F-87D9-F053292E0368}" dt="2023-09-12T20:17:31.093" v="497" actId="12788"/>
          <ac:spMkLst>
            <pc:docMk/>
            <pc:sldMk cId="2787518638" sldId="318"/>
            <ac:spMk id="17" creationId="{239A9830-8CAD-02C1-0123-FD14378CFE51}"/>
          </ac:spMkLst>
        </pc:spChg>
        <pc:spChg chg="add mod">
          <ac:chgData name="Maximilian Lendl" userId="c488799b3f1ed5d8" providerId="LiveId" clId="{FB3726A8-4EC1-486F-87D9-F053292E0368}" dt="2023-09-12T20:17:31.093" v="497" actId="12788"/>
          <ac:spMkLst>
            <pc:docMk/>
            <pc:sldMk cId="2787518638" sldId="318"/>
            <ac:spMk id="23" creationId="{FA34770B-FDE9-BE89-B324-D0A891B5BB8C}"/>
          </ac:spMkLst>
        </pc:spChg>
        <pc:spChg chg="mod">
          <ac:chgData name="Maximilian Lendl" userId="c488799b3f1ed5d8" providerId="LiveId" clId="{FB3726A8-4EC1-486F-87D9-F053292E0368}" dt="2023-09-13T13:52:17.155" v="1408" actId="20577"/>
          <ac:spMkLst>
            <pc:docMk/>
            <pc:sldMk cId="2787518638" sldId="318"/>
            <ac:spMk id="1265" creationId="{00000000-0000-0000-0000-000000000000}"/>
          </ac:spMkLst>
        </pc:spChg>
        <pc:cxnChg chg="mod">
          <ac:chgData name="Maximilian Lendl" userId="c488799b3f1ed5d8" providerId="LiveId" clId="{FB3726A8-4EC1-486F-87D9-F053292E0368}" dt="2023-09-12T20:17:31.093" v="497" actId="12788"/>
          <ac:cxnSpMkLst>
            <pc:docMk/>
            <pc:sldMk cId="2787518638" sldId="318"/>
            <ac:cxnSpMk id="3" creationId="{DCEAF4D9-5DC6-29E8-42BC-0B1E7882B608}"/>
          </ac:cxnSpMkLst>
        </pc:cxnChg>
        <pc:cxnChg chg="mod">
          <ac:chgData name="Maximilian Lendl" userId="c488799b3f1ed5d8" providerId="LiveId" clId="{FB3726A8-4EC1-486F-87D9-F053292E0368}" dt="2023-09-12T20:17:31.093" v="497" actId="12788"/>
          <ac:cxnSpMkLst>
            <pc:docMk/>
            <pc:sldMk cId="2787518638" sldId="318"/>
            <ac:cxnSpMk id="7" creationId="{1DB88CF4-FE00-F211-F709-9AC78126F29F}"/>
          </ac:cxnSpMkLst>
        </pc:cxnChg>
        <pc:cxnChg chg="mod">
          <ac:chgData name="Maximilian Lendl" userId="c488799b3f1ed5d8" providerId="LiveId" clId="{FB3726A8-4EC1-486F-87D9-F053292E0368}" dt="2023-09-12T20:17:31.093" v="497" actId="12788"/>
          <ac:cxnSpMkLst>
            <pc:docMk/>
            <pc:sldMk cId="2787518638" sldId="318"/>
            <ac:cxnSpMk id="9" creationId="{E81965C8-C23A-35CB-3B26-FD92EFBD34C0}"/>
          </ac:cxnSpMkLst>
        </pc:cxnChg>
        <pc:cxnChg chg="mod">
          <ac:chgData name="Maximilian Lendl" userId="c488799b3f1ed5d8" providerId="LiveId" clId="{FB3726A8-4EC1-486F-87D9-F053292E0368}" dt="2023-09-12T20:17:31.093" v="497" actId="12788"/>
          <ac:cxnSpMkLst>
            <pc:docMk/>
            <pc:sldMk cId="2787518638" sldId="318"/>
            <ac:cxnSpMk id="11" creationId="{4F1E1BD3-1C64-60CA-C450-6922CD636EDD}"/>
          </ac:cxnSpMkLst>
        </pc:cxnChg>
        <pc:cxnChg chg="mod">
          <ac:chgData name="Maximilian Lendl" userId="c488799b3f1ed5d8" providerId="LiveId" clId="{FB3726A8-4EC1-486F-87D9-F053292E0368}" dt="2023-09-12T20:17:31.093" v="497" actId="12788"/>
          <ac:cxnSpMkLst>
            <pc:docMk/>
            <pc:sldMk cId="2787518638" sldId="318"/>
            <ac:cxnSpMk id="14" creationId="{3B91770F-CD4E-36CD-1DC5-38F61BF0AED4}"/>
          </ac:cxnSpMkLst>
        </pc:cxnChg>
        <pc:cxnChg chg="add mod">
          <ac:chgData name="Maximilian Lendl" userId="c488799b3f1ed5d8" providerId="LiveId" clId="{FB3726A8-4EC1-486F-87D9-F053292E0368}" dt="2023-09-12T20:17:31.093" v="497" actId="12788"/>
          <ac:cxnSpMkLst>
            <pc:docMk/>
            <pc:sldMk cId="2787518638" sldId="318"/>
            <ac:cxnSpMk id="18" creationId="{2C4B82D0-199F-56AE-6FD9-5E8E4AAB474E}"/>
          </ac:cxnSpMkLst>
        </pc:cxnChg>
        <pc:cxnChg chg="add mod">
          <ac:chgData name="Maximilian Lendl" userId="c488799b3f1ed5d8" providerId="LiveId" clId="{FB3726A8-4EC1-486F-87D9-F053292E0368}" dt="2023-09-12T20:17:31.093" v="497" actId="12788"/>
          <ac:cxnSpMkLst>
            <pc:docMk/>
            <pc:sldMk cId="2787518638" sldId="318"/>
            <ac:cxnSpMk id="20" creationId="{1FD40F58-55E2-78CB-51B6-D1E0B009F960}"/>
          </ac:cxnSpMkLst>
        </pc:cxnChg>
        <pc:cxnChg chg="add mod">
          <ac:chgData name="Maximilian Lendl" userId="c488799b3f1ed5d8" providerId="LiveId" clId="{FB3726A8-4EC1-486F-87D9-F053292E0368}" dt="2023-09-12T20:17:31.093" v="497" actId="12788"/>
          <ac:cxnSpMkLst>
            <pc:docMk/>
            <pc:sldMk cId="2787518638" sldId="318"/>
            <ac:cxnSpMk id="21" creationId="{9382DE2C-6E15-1F86-BA49-4FA3DD24367D}"/>
          </ac:cxnSpMkLst>
        </pc:cxnChg>
        <pc:cxnChg chg="add mod">
          <ac:chgData name="Maximilian Lendl" userId="c488799b3f1ed5d8" providerId="LiveId" clId="{FB3726A8-4EC1-486F-87D9-F053292E0368}" dt="2023-09-12T20:17:31.093" v="497" actId="12788"/>
          <ac:cxnSpMkLst>
            <pc:docMk/>
            <pc:sldMk cId="2787518638" sldId="318"/>
            <ac:cxnSpMk id="22" creationId="{D3FDD782-5CF5-FAD2-FCCE-CDC5E7F9ED27}"/>
          </ac:cxnSpMkLst>
        </pc:cxnChg>
      </pc:sldChg>
      <pc:sldChg chg="add del">
        <pc:chgData name="Maximilian Lendl" userId="c488799b3f1ed5d8" providerId="LiveId" clId="{FB3726A8-4EC1-486F-87D9-F053292E0368}" dt="2023-09-13T13:50:46.166" v="1391" actId="47"/>
        <pc:sldMkLst>
          <pc:docMk/>
          <pc:sldMk cId="2746652984" sldId="319"/>
        </pc:sldMkLst>
      </pc:sldChg>
      <pc:sldChg chg="add del ord">
        <pc:chgData name="Maximilian Lendl" userId="c488799b3f1ed5d8" providerId="LiveId" clId="{FB3726A8-4EC1-486F-87D9-F053292E0368}" dt="2023-09-13T13:48:06.993" v="1390" actId="47"/>
        <pc:sldMkLst>
          <pc:docMk/>
          <pc:sldMk cId="2878383389" sldId="320"/>
        </pc:sldMkLst>
      </pc:sldChg>
      <pc:sldChg chg="new del">
        <pc:chgData name="Maximilian Lendl" userId="c488799b3f1ed5d8" providerId="LiveId" clId="{FB3726A8-4EC1-486F-87D9-F053292E0368}" dt="2023-09-13T13:21:43.738" v="720" actId="47"/>
        <pc:sldMkLst>
          <pc:docMk/>
          <pc:sldMk cId="4122007538" sldId="320"/>
        </pc:sldMkLst>
      </pc:sldChg>
      <pc:sldChg chg="addSp delSp modSp add mod">
        <pc:chgData name="Maximilian Lendl" userId="c488799b3f1ed5d8" providerId="LiveId" clId="{FB3726A8-4EC1-486F-87D9-F053292E0368}" dt="2023-09-13T13:47:50.466" v="1389" actId="1036"/>
        <pc:sldMkLst>
          <pc:docMk/>
          <pc:sldMk cId="3840792219" sldId="321"/>
        </pc:sldMkLst>
        <pc:spChg chg="add del mod">
          <ac:chgData name="Maximilian Lendl" userId="c488799b3f1ed5d8" providerId="LiveId" clId="{FB3726A8-4EC1-486F-87D9-F053292E0368}" dt="2023-09-13T13:44:58.514" v="1117" actId="478"/>
          <ac:spMkLst>
            <pc:docMk/>
            <pc:sldMk cId="3840792219" sldId="321"/>
            <ac:spMk id="10" creationId="{288CB8B7-B30E-B8F0-67C7-1E6B79CF5B5A}"/>
          </ac:spMkLst>
        </pc:spChg>
        <pc:spChg chg="add mod">
          <ac:chgData name="Maximilian Lendl" userId="c488799b3f1ed5d8" providerId="LiveId" clId="{FB3726A8-4EC1-486F-87D9-F053292E0368}" dt="2023-09-13T13:47:46.981" v="1376" actId="1036"/>
          <ac:spMkLst>
            <pc:docMk/>
            <pc:sldMk cId="3840792219" sldId="321"/>
            <ac:spMk id="11" creationId="{A33FF5EB-EB39-2E8A-59F0-AFDF17615084}"/>
          </ac:spMkLst>
        </pc:spChg>
        <pc:spChg chg="add mod">
          <ac:chgData name="Maximilian Lendl" userId="c488799b3f1ed5d8" providerId="LiveId" clId="{FB3726A8-4EC1-486F-87D9-F053292E0368}" dt="2023-09-13T13:47:50.466" v="1389" actId="1036"/>
          <ac:spMkLst>
            <pc:docMk/>
            <pc:sldMk cId="3840792219" sldId="321"/>
            <ac:spMk id="14" creationId="{29548A00-A702-EF19-64DE-EFA2A5B20598}"/>
          </ac:spMkLst>
        </pc:spChg>
        <pc:spChg chg="del">
          <ac:chgData name="Maximilian Lendl" userId="c488799b3f1ed5d8" providerId="LiveId" clId="{FB3726A8-4EC1-486F-87D9-F053292E0368}" dt="2023-09-13T13:44:54.144" v="1115" actId="478"/>
          <ac:spMkLst>
            <pc:docMk/>
            <pc:sldMk cId="3840792219" sldId="321"/>
            <ac:spMk id="17" creationId="{FD174331-34E2-CE45-3231-F7A0F31B765A}"/>
          </ac:spMkLst>
        </pc:spChg>
        <pc:spChg chg="del">
          <ac:chgData name="Maximilian Lendl" userId="c488799b3f1ed5d8" providerId="LiveId" clId="{FB3726A8-4EC1-486F-87D9-F053292E0368}" dt="2023-09-13T13:44:52.771" v="1114" actId="478"/>
          <ac:spMkLst>
            <pc:docMk/>
            <pc:sldMk cId="3840792219" sldId="321"/>
            <ac:spMk id="18" creationId="{0CAD2DDE-4225-D56E-9E40-F9463DD3393D}"/>
          </ac:spMkLst>
        </pc:spChg>
        <pc:spChg chg="del">
          <ac:chgData name="Maximilian Lendl" userId="c488799b3f1ed5d8" providerId="LiveId" clId="{FB3726A8-4EC1-486F-87D9-F053292E0368}" dt="2023-09-13T13:44:57.033" v="1116" actId="478"/>
          <ac:spMkLst>
            <pc:docMk/>
            <pc:sldMk cId="3840792219" sldId="321"/>
            <ac:spMk id="19" creationId="{996BE023-217B-C03C-E646-A8D4B3CE3141}"/>
          </ac:spMkLst>
        </pc:spChg>
        <pc:spChg chg="mod">
          <ac:chgData name="Maximilian Lendl" userId="c488799b3f1ed5d8" providerId="LiveId" clId="{FB3726A8-4EC1-486F-87D9-F053292E0368}" dt="2023-09-13T13:47:42.550" v="1365" actId="1036"/>
          <ac:spMkLst>
            <pc:docMk/>
            <pc:sldMk cId="3840792219" sldId="321"/>
            <ac:spMk id="984" creationId="{00000000-0000-0000-0000-000000000000}"/>
          </ac:spMkLst>
        </pc:spChg>
        <pc:picChg chg="add mod">
          <ac:chgData name="Maximilian Lendl" userId="c488799b3f1ed5d8" providerId="LiveId" clId="{FB3726A8-4EC1-486F-87D9-F053292E0368}" dt="2023-09-13T13:47:28.707" v="1353" actId="465"/>
          <ac:picMkLst>
            <pc:docMk/>
            <pc:sldMk cId="3840792219" sldId="321"/>
            <ac:picMk id="3" creationId="{365CDA6E-8FE5-6EA1-E2AF-27CECDA085C9}"/>
          </ac:picMkLst>
        </pc:picChg>
        <pc:picChg chg="add mod modCrop">
          <ac:chgData name="Maximilian Lendl" userId="c488799b3f1ed5d8" providerId="LiveId" clId="{FB3726A8-4EC1-486F-87D9-F053292E0368}" dt="2023-09-13T13:46:50.065" v="1314" actId="1076"/>
          <ac:picMkLst>
            <pc:docMk/>
            <pc:sldMk cId="3840792219" sldId="321"/>
            <ac:picMk id="5" creationId="{E5DAFE06-B86A-82B3-446A-81DF099A2DBF}"/>
          </ac:picMkLst>
        </pc:picChg>
        <pc:picChg chg="add mod modCrop">
          <ac:chgData name="Maximilian Lendl" userId="c488799b3f1ed5d8" providerId="LiveId" clId="{FB3726A8-4EC1-486F-87D9-F053292E0368}" dt="2023-09-13T13:47:28.707" v="1353" actId="465"/>
          <ac:picMkLst>
            <pc:docMk/>
            <pc:sldMk cId="3840792219" sldId="321"/>
            <ac:picMk id="7" creationId="{69756B70-0E94-8D76-F5F2-3B8D3622B9EB}"/>
          </ac:picMkLst>
        </pc:picChg>
      </pc:sldChg>
      <pc:sldChg chg="addSp delSp modSp new mod">
        <pc:chgData name="Maximilian Lendl" userId="c488799b3f1ed5d8" providerId="LiveId" clId="{FB3726A8-4EC1-486F-87D9-F053292E0368}" dt="2023-09-13T15:52:30.061" v="2286" actId="692"/>
        <pc:sldMkLst>
          <pc:docMk/>
          <pc:sldMk cId="1105387824" sldId="322"/>
        </pc:sldMkLst>
        <pc:spChg chg="mod">
          <ac:chgData name="Maximilian Lendl" userId="c488799b3f1ed5d8" providerId="LiveId" clId="{FB3726A8-4EC1-486F-87D9-F053292E0368}" dt="2023-09-13T15:41:12.524" v="2180" actId="692"/>
          <ac:spMkLst>
            <pc:docMk/>
            <pc:sldMk cId="1105387824" sldId="322"/>
            <ac:spMk id="5" creationId="{60B5CB6F-DB7D-AD02-9B5B-38070D33AE1C}"/>
          </ac:spMkLst>
        </pc:spChg>
        <pc:spChg chg="mod">
          <ac:chgData name="Maximilian Lendl" userId="c488799b3f1ed5d8" providerId="LiveId" clId="{FB3726A8-4EC1-486F-87D9-F053292E0368}" dt="2023-09-13T15:41:31.092" v="2181" actId="692"/>
          <ac:spMkLst>
            <pc:docMk/>
            <pc:sldMk cId="1105387824" sldId="322"/>
            <ac:spMk id="6" creationId="{B0CB76CC-648D-FEE0-3434-8852D0E46AC4}"/>
          </ac:spMkLst>
        </pc:spChg>
        <pc:spChg chg="mod">
          <ac:chgData name="Maximilian Lendl" userId="c488799b3f1ed5d8" providerId="LiveId" clId="{FB3726A8-4EC1-486F-87D9-F053292E0368}" dt="2023-09-13T15:41:31.092" v="2181" actId="692"/>
          <ac:spMkLst>
            <pc:docMk/>
            <pc:sldMk cId="1105387824" sldId="322"/>
            <ac:spMk id="7" creationId="{9A35F810-97A5-1060-1D56-EFD5D4D4E369}"/>
          </ac:spMkLst>
        </pc:spChg>
        <pc:spChg chg="mod">
          <ac:chgData name="Maximilian Lendl" userId="c488799b3f1ed5d8" providerId="LiveId" clId="{FB3726A8-4EC1-486F-87D9-F053292E0368}" dt="2023-09-13T15:41:31.092" v="2181" actId="692"/>
          <ac:spMkLst>
            <pc:docMk/>
            <pc:sldMk cId="1105387824" sldId="322"/>
            <ac:spMk id="8" creationId="{68C8D14C-D6D9-4CCD-2218-34C689B30D15}"/>
          </ac:spMkLst>
        </pc:spChg>
        <pc:spChg chg="mod">
          <ac:chgData name="Maximilian Lendl" userId="c488799b3f1ed5d8" providerId="LiveId" clId="{FB3726A8-4EC1-486F-87D9-F053292E0368}" dt="2023-09-13T15:41:40.387" v="2182" actId="692"/>
          <ac:spMkLst>
            <pc:docMk/>
            <pc:sldMk cId="1105387824" sldId="322"/>
            <ac:spMk id="12" creationId="{DCAF6CD5-2FD3-9370-A3CB-C82C46540F57}"/>
          </ac:spMkLst>
        </pc:spChg>
        <pc:spChg chg="mod">
          <ac:chgData name="Maximilian Lendl" userId="c488799b3f1ed5d8" providerId="LiveId" clId="{FB3726A8-4EC1-486F-87D9-F053292E0368}" dt="2023-09-13T15:41:40.387" v="2182" actId="692"/>
          <ac:spMkLst>
            <pc:docMk/>
            <pc:sldMk cId="1105387824" sldId="322"/>
            <ac:spMk id="13" creationId="{1DC299C7-31A2-9436-AD34-CB0887F2101D}"/>
          </ac:spMkLst>
        </pc:spChg>
        <pc:spChg chg="mod">
          <ac:chgData name="Maximilian Lendl" userId="c488799b3f1ed5d8" providerId="LiveId" clId="{FB3726A8-4EC1-486F-87D9-F053292E0368}" dt="2023-09-13T15:41:40.387" v="2182" actId="692"/>
          <ac:spMkLst>
            <pc:docMk/>
            <pc:sldMk cId="1105387824" sldId="322"/>
            <ac:spMk id="14" creationId="{34BDE7BF-BD19-6FDD-8D19-C57CAB86D291}"/>
          </ac:spMkLst>
        </pc:spChg>
        <pc:spChg chg="mod">
          <ac:chgData name="Maximilian Lendl" userId="c488799b3f1ed5d8" providerId="LiveId" clId="{FB3726A8-4EC1-486F-87D9-F053292E0368}" dt="2023-09-13T15:41:40.387" v="2182" actId="692"/>
          <ac:spMkLst>
            <pc:docMk/>
            <pc:sldMk cId="1105387824" sldId="322"/>
            <ac:spMk id="15" creationId="{447AD885-96CA-285F-4FA0-36D6ADF0FF48}"/>
          </ac:spMkLst>
        </pc:spChg>
        <pc:spChg chg="mod">
          <ac:chgData name="Maximilian Lendl" userId="c488799b3f1ed5d8" providerId="LiveId" clId="{FB3726A8-4EC1-486F-87D9-F053292E0368}" dt="2023-09-13T14:17:54.966" v="1612"/>
          <ac:spMkLst>
            <pc:docMk/>
            <pc:sldMk cId="1105387824" sldId="322"/>
            <ac:spMk id="19" creationId="{A1F1BCCC-397B-EC7B-ABFD-7CD5A5D47E58}"/>
          </ac:spMkLst>
        </pc:spChg>
        <pc:spChg chg="mod">
          <ac:chgData name="Maximilian Lendl" userId="c488799b3f1ed5d8" providerId="LiveId" clId="{FB3726A8-4EC1-486F-87D9-F053292E0368}" dt="2023-09-13T14:17:54.966" v="1612"/>
          <ac:spMkLst>
            <pc:docMk/>
            <pc:sldMk cId="1105387824" sldId="322"/>
            <ac:spMk id="20" creationId="{937376C3-FFEC-9029-4A25-65067ECC30A2}"/>
          </ac:spMkLst>
        </pc:spChg>
        <pc:spChg chg="mod">
          <ac:chgData name="Maximilian Lendl" userId="c488799b3f1ed5d8" providerId="LiveId" clId="{FB3726A8-4EC1-486F-87D9-F053292E0368}" dt="2023-09-13T14:17:54.966" v="1612"/>
          <ac:spMkLst>
            <pc:docMk/>
            <pc:sldMk cId="1105387824" sldId="322"/>
            <ac:spMk id="21" creationId="{C973F786-7395-3502-ABC3-1A2EB014196A}"/>
          </ac:spMkLst>
        </pc:spChg>
        <pc:spChg chg="mod">
          <ac:chgData name="Maximilian Lendl" userId="c488799b3f1ed5d8" providerId="LiveId" clId="{FB3726A8-4EC1-486F-87D9-F053292E0368}" dt="2023-09-13T14:17:54.966" v="1612"/>
          <ac:spMkLst>
            <pc:docMk/>
            <pc:sldMk cId="1105387824" sldId="322"/>
            <ac:spMk id="22" creationId="{ADD7FE9D-7227-4AB7-6CFF-BED75EFDB752}"/>
          </ac:spMkLst>
        </pc:spChg>
        <pc:spChg chg="mod">
          <ac:chgData name="Maximilian Lendl" userId="c488799b3f1ed5d8" providerId="LiveId" clId="{FB3726A8-4EC1-486F-87D9-F053292E0368}" dt="2023-09-13T14:17:54.966" v="1612"/>
          <ac:spMkLst>
            <pc:docMk/>
            <pc:sldMk cId="1105387824" sldId="322"/>
            <ac:spMk id="26" creationId="{850B005F-7090-7EE3-97E7-18B32F9F795C}"/>
          </ac:spMkLst>
        </pc:spChg>
        <pc:spChg chg="mod">
          <ac:chgData name="Maximilian Lendl" userId="c488799b3f1ed5d8" providerId="LiveId" clId="{FB3726A8-4EC1-486F-87D9-F053292E0368}" dt="2023-09-13T14:17:54.966" v="1612"/>
          <ac:spMkLst>
            <pc:docMk/>
            <pc:sldMk cId="1105387824" sldId="322"/>
            <ac:spMk id="27" creationId="{786ABDE7-48A8-8E67-CEDB-20A3C07A6552}"/>
          </ac:spMkLst>
        </pc:spChg>
        <pc:spChg chg="mod">
          <ac:chgData name="Maximilian Lendl" userId="c488799b3f1ed5d8" providerId="LiveId" clId="{FB3726A8-4EC1-486F-87D9-F053292E0368}" dt="2023-09-13T14:17:54.966" v="1612"/>
          <ac:spMkLst>
            <pc:docMk/>
            <pc:sldMk cId="1105387824" sldId="322"/>
            <ac:spMk id="28" creationId="{21A4EF6B-B19F-EA6A-CC1E-D6CA22708133}"/>
          </ac:spMkLst>
        </pc:spChg>
        <pc:spChg chg="mod">
          <ac:chgData name="Maximilian Lendl" userId="c488799b3f1ed5d8" providerId="LiveId" clId="{FB3726A8-4EC1-486F-87D9-F053292E0368}" dt="2023-09-13T14:17:54.966" v="1612"/>
          <ac:spMkLst>
            <pc:docMk/>
            <pc:sldMk cId="1105387824" sldId="322"/>
            <ac:spMk id="29" creationId="{BB41F5B2-7533-5B64-F695-B5D37C043451}"/>
          </ac:spMkLst>
        </pc:spChg>
        <pc:spChg chg="add mod">
          <ac:chgData name="Maximilian Lendl" userId="c488799b3f1ed5d8" providerId="LiveId" clId="{FB3726A8-4EC1-486F-87D9-F053292E0368}" dt="2023-09-13T14:23:12.779" v="1688" actId="1035"/>
          <ac:spMkLst>
            <pc:docMk/>
            <pc:sldMk cId="1105387824" sldId="322"/>
            <ac:spMk id="30" creationId="{03B9E15B-124A-5332-6898-0195C6B1C968}"/>
          </ac:spMkLst>
        </pc:spChg>
        <pc:spChg chg="add mod">
          <ac:chgData name="Maximilian Lendl" userId="c488799b3f1ed5d8" providerId="LiveId" clId="{FB3726A8-4EC1-486F-87D9-F053292E0368}" dt="2023-09-13T15:42:46.934" v="2189" actId="692"/>
          <ac:spMkLst>
            <pc:docMk/>
            <pc:sldMk cId="1105387824" sldId="322"/>
            <ac:spMk id="34" creationId="{868C7C34-978C-CCD1-55C0-0F9ED11F1EC3}"/>
          </ac:spMkLst>
        </pc:spChg>
        <pc:spChg chg="add mod">
          <ac:chgData name="Maximilian Lendl" userId="c488799b3f1ed5d8" providerId="LiveId" clId="{FB3726A8-4EC1-486F-87D9-F053292E0368}" dt="2023-09-13T14:27:14.196" v="1760" actId="20577"/>
          <ac:spMkLst>
            <pc:docMk/>
            <pc:sldMk cId="1105387824" sldId="322"/>
            <ac:spMk id="36" creationId="{3E79D73A-F269-3A77-C76E-1D52B1947934}"/>
          </ac:spMkLst>
        </pc:spChg>
        <pc:spChg chg="mod">
          <ac:chgData name="Maximilian Lendl" userId="c488799b3f1ed5d8" providerId="LiveId" clId="{FB3726A8-4EC1-486F-87D9-F053292E0368}" dt="2023-09-13T15:41:49.171" v="2183" actId="692"/>
          <ac:spMkLst>
            <pc:docMk/>
            <pc:sldMk cId="1105387824" sldId="322"/>
            <ac:spMk id="40" creationId="{8368F872-171E-3B0A-4A28-D6A1DDBF69A3}"/>
          </ac:spMkLst>
        </pc:spChg>
        <pc:spChg chg="mod">
          <ac:chgData name="Maximilian Lendl" userId="c488799b3f1ed5d8" providerId="LiveId" clId="{FB3726A8-4EC1-486F-87D9-F053292E0368}" dt="2023-09-13T15:41:49.171" v="2183" actId="692"/>
          <ac:spMkLst>
            <pc:docMk/>
            <pc:sldMk cId="1105387824" sldId="322"/>
            <ac:spMk id="41" creationId="{970CE4D3-A9E3-8B3F-6018-E9F9298700CE}"/>
          </ac:spMkLst>
        </pc:spChg>
        <pc:spChg chg="mod">
          <ac:chgData name="Maximilian Lendl" userId="c488799b3f1ed5d8" providerId="LiveId" clId="{FB3726A8-4EC1-486F-87D9-F053292E0368}" dt="2023-09-13T15:41:49.171" v="2183" actId="692"/>
          <ac:spMkLst>
            <pc:docMk/>
            <pc:sldMk cId="1105387824" sldId="322"/>
            <ac:spMk id="42" creationId="{02A1C978-14E4-DB75-E140-DF3AA26ABDF0}"/>
          </ac:spMkLst>
        </pc:spChg>
        <pc:spChg chg="mod">
          <ac:chgData name="Maximilian Lendl" userId="c488799b3f1ed5d8" providerId="LiveId" clId="{FB3726A8-4EC1-486F-87D9-F053292E0368}" dt="2023-09-13T15:41:49.171" v="2183" actId="692"/>
          <ac:spMkLst>
            <pc:docMk/>
            <pc:sldMk cId="1105387824" sldId="322"/>
            <ac:spMk id="43" creationId="{D6AD3A79-4E2A-80DA-6431-5777D6D94C67}"/>
          </ac:spMkLst>
        </pc:spChg>
        <pc:spChg chg="mod">
          <ac:chgData name="Maximilian Lendl" userId="c488799b3f1ed5d8" providerId="LiveId" clId="{FB3726A8-4EC1-486F-87D9-F053292E0368}" dt="2023-09-13T15:42:06.385" v="2184" actId="692"/>
          <ac:spMkLst>
            <pc:docMk/>
            <pc:sldMk cId="1105387824" sldId="322"/>
            <ac:spMk id="47" creationId="{DC9B7385-DF7C-0958-D03F-90C5E138D258}"/>
          </ac:spMkLst>
        </pc:spChg>
        <pc:spChg chg="mod">
          <ac:chgData name="Maximilian Lendl" userId="c488799b3f1ed5d8" providerId="LiveId" clId="{FB3726A8-4EC1-486F-87D9-F053292E0368}" dt="2023-09-13T15:42:06.385" v="2184" actId="692"/>
          <ac:spMkLst>
            <pc:docMk/>
            <pc:sldMk cId="1105387824" sldId="322"/>
            <ac:spMk id="48" creationId="{107AEF18-6AB1-0D03-2752-9A1B24B0F877}"/>
          </ac:spMkLst>
        </pc:spChg>
        <pc:spChg chg="mod">
          <ac:chgData name="Maximilian Lendl" userId="c488799b3f1ed5d8" providerId="LiveId" clId="{FB3726A8-4EC1-486F-87D9-F053292E0368}" dt="2023-09-13T15:42:06.385" v="2184" actId="692"/>
          <ac:spMkLst>
            <pc:docMk/>
            <pc:sldMk cId="1105387824" sldId="322"/>
            <ac:spMk id="49" creationId="{3524B487-BEA0-3C5D-00B4-5A99E62264E0}"/>
          </ac:spMkLst>
        </pc:spChg>
        <pc:spChg chg="mod">
          <ac:chgData name="Maximilian Lendl" userId="c488799b3f1ed5d8" providerId="LiveId" clId="{FB3726A8-4EC1-486F-87D9-F053292E0368}" dt="2023-09-13T15:42:06.385" v="2184" actId="692"/>
          <ac:spMkLst>
            <pc:docMk/>
            <pc:sldMk cId="1105387824" sldId="322"/>
            <ac:spMk id="50" creationId="{E059A9B5-D38A-479C-2C25-EE66E7A848EC}"/>
          </ac:spMkLst>
        </pc:spChg>
        <pc:spChg chg="add mod">
          <ac:chgData name="Maximilian Lendl" userId="c488799b3f1ed5d8" providerId="LiveId" clId="{FB3726A8-4EC1-486F-87D9-F053292E0368}" dt="2023-09-13T14:30:54.152" v="1958" actId="20577"/>
          <ac:spMkLst>
            <pc:docMk/>
            <pc:sldMk cId="1105387824" sldId="322"/>
            <ac:spMk id="53" creationId="{9099E051-01FB-FEE4-53E2-01BACBFF8C0E}"/>
          </ac:spMkLst>
        </pc:spChg>
        <pc:spChg chg="add mod">
          <ac:chgData name="Maximilian Lendl" userId="c488799b3f1ed5d8" providerId="LiveId" clId="{FB3726A8-4EC1-486F-87D9-F053292E0368}" dt="2023-09-13T14:30:58.668" v="1966" actId="20577"/>
          <ac:spMkLst>
            <pc:docMk/>
            <pc:sldMk cId="1105387824" sldId="322"/>
            <ac:spMk id="54" creationId="{B7A8A7F3-37F0-2ED1-F9B7-16DCF060DF28}"/>
          </ac:spMkLst>
        </pc:spChg>
        <pc:spChg chg="mod">
          <ac:chgData name="Maximilian Lendl" userId="c488799b3f1ed5d8" providerId="LiveId" clId="{FB3726A8-4EC1-486F-87D9-F053292E0368}" dt="2023-09-13T15:42:17.497" v="2185" actId="692"/>
          <ac:spMkLst>
            <pc:docMk/>
            <pc:sldMk cId="1105387824" sldId="322"/>
            <ac:spMk id="58" creationId="{77468A5C-3219-2053-3788-73305EEC7B2D}"/>
          </ac:spMkLst>
        </pc:spChg>
        <pc:spChg chg="mod">
          <ac:chgData name="Maximilian Lendl" userId="c488799b3f1ed5d8" providerId="LiveId" clId="{FB3726A8-4EC1-486F-87D9-F053292E0368}" dt="2023-09-13T15:42:17.497" v="2185" actId="692"/>
          <ac:spMkLst>
            <pc:docMk/>
            <pc:sldMk cId="1105387824" sldId="322"/>
            <ac:spMk id="59" creationId="{5E88576D-2B8F-B8DC-6BE2-738D6B4D3F10}"/>
          </ac:spMkLst>
        </pc:spChg>
        <pc:spChg chg="mod">
          <ac:chgData name="Maximilian Lendl" userId="c488799b3f1ed5d8" providerId="LiveId" clId="{FB3726A8-4EC1-486F-87D9-F053292E0368}" dt="2023-09-13T15:42:17.497" v="2185" actId="692"/>
          <ac:spMkLst>
            <pc:docMk/>
            <pc:sldMk cId="1105387824" sldId="322"/>
            <ac:spMk id="60" creationId="{BC1A74D8-59DE-A49F-C91F-D3075CADB1BB}"/>
          </ac:spMkLst>
        </pc:spChg>
        <pc:spChg chg="mod">
          <ac:chgData name="Maximilian Lendl" userId="c488799b3f1ed5d8" providerId="LiveId" clId="{FB3726A8-4EC1-486F-87D9-F053292E0368}" dt="2023-09-13T15:42:17.497" v="2185" actId="692"/>
          <ac:spMkLst>
            <pc:docMk/>
            <pc:sldMk cId="1105387824" sldId="322"/>
            <ac:spMk id="61" creationId="{A62F5BDE-0475-5A52-11DF-F0EA1EFC0B31}"/>
          </ac:spMkLst>
        </pc:spChg>
        <pc:spChg chg="mod">
          <ac:chgData name="Maximilian Lendl" userId="c488799b3f1ed5d8" providerId="LiveId" clId="{FB3726A8-4EC1-486F-87D9-F053292E0368}" dt="2023-09-13T15:42:26.005" v="2186" actId="692"/>
          <ac:spMkLst>
            <pc:docMk/>
            <pc:sldMk cId="1105387824" sldId="322"/>
            <ac:spMk id="65" creationId="{654681B7-7065-C4BF-5BAB-2ACF01E27B18}"/>
          </ac:spMkLst>
        </pc:spChg>
        <pc:spChg chg="mod">
          <ac:chgData name="Maximilian Lendl" userId="c488799b3f1ed5d8" providerId="LiveId" clId="{FB3726A8-4EC1-486F-87D9-F053292E0368}" dt="2023-09-13T15:42:26.005" v="2186" actId="692"/>
          <ac:spMkLst>
            <pc:docMk/>
            <pc:sldMk cId="1105387824" sldId="322"/>
            <ac:spMk id="66" creationId="{80641ACC-24CC-279F-6FC2-4B1C440CA39A}"/>
          </ac:spMkLst>
        </pc:spChg>
        <pc:spChg chg="mod">
          <ac:chgData name="Maximilian Lendl" userId="c488799b3f1ed5d8" providerId="LiveId" clId="{FB3726A8-4EC1-486F-87D9-F053292E0368}" dt="2023-09-13T15:42:26.005" v="2186" actId="692"/>
          <ac:spMkLst>
            <pc:docMk/>
            <pc:sldMk cId="1105387824" sldId="322"/>
            <ac:spMk id="67" creationId="{D2212A20-C0FF-EA9A-726D-3D42B39D6697}"/>
          </ac:spMkLst>
        </pc:spChg>
        <pc:spChg chg="mod">
          <ac:chgData name="Maximilian Lendl" userId="c488799b3f1ed5d8" providerId="LiveId" clId="{FB3726A8-4EC1-486F-87D9-F053292E0368}" dt="2023-09-13T15:42:26.005" v="2186" actId="692"/>
          <ac:spMkLst>
            <pc:docMk/>
            <pc:sldMk cId="1105387824" sldId="322"/>
            <ac:spMk id="68" creationId="{EA850176-404D-3284-2996-F5FDDDE4B275}"/>
          </ac:spMkLst>
        </pc:spChg>
        <pc:spChg chg="mod">
          <ac:chgData name="Maximilian Lendl" userId="c488799b3f1ed5d8" providerId="LiveId" clId="{FB3726A8-4EC1-486F-87D9-F053292E0368}" dt="2023-09-13T15:52:14.950" v="2283" actId="692"/>
          <ac:spMkLst>
            <pc:docMk/>
            <pc:sldMk cId="1105387824" sldId="322"/>
            <ac:spMk id="72" creationId="{44109189-E43E-1FA1-7468-13FFA6E4A471}"/>
          </ac:spMkLst>
        </pc:spChg>
        <pc:spChg chg="mod">
          <ac:chgData name="Maximilian Lendl" userId="c488799b3f1ed5d8" providerId="LiveId" clId="{FB3726A8-4EC1-486F-87D9-F053292E0368}" dt="2023-09-13T15:52:14.950" v="2283" actId="692"/>
          <ac:spMkLst>
            <pc:docMk/>
            <pc:sldMk cId="1105387824" sldId="322"/>
            <ac:spMk id="73" creationId="{2E81C922-7D99-C175-79D3-015BAE88A331}"/>
          </ac:spMkLst>
        </pc:spChg>
        <pc:spChg chg="mod">
          <ac:chgData name="Maximilian Lendl" userId="c488799b3f1ed5d8" providerId="LiveId" clId="{FB3726A8-4EC1-486F-87D9-F053292E0368}" dt="2023-09-13T15:52:19.296" v="2284" actId="692"/>
          <ac:spMkLst>
            <pc:docMk/>
            <pc:sldMk cId="1105387824" sldId="322"/>
            <ac:spMk id="74" creationId="{0EACFE97-07F1-909A-2396-9B21271F5C6F}"/>
          </ac:spMkLst>
        </pc:spChg>
        <pc:spChg chg="mod">
          <ac:chgData name="Maximilian Lendl" userId="c488799b3f1ed5d8" providerId="LiveId" clId="{FB3726A8-4EC1-486F-87D9-F053292E0368}" dt="2023-09-13T15:52:19.296" v="2284" actId="692"/>
          <ac:spMkLst>
            <pc:docMk/>
            <pc:sldMk cId="1105387824" sldId="322"/>
            <ac:spMk id="75" creationId="{A99C38F7-0085-CCF2-0D64-44AB7D42D7A7}"/>
          </ac:spMkLst>
        </pc:spChg>
        <pc:spChg chg="mod">
          <ac:chgData name="Maximilian Lendl" userId="c488799b3f1ed5d8" providerId="LiveId" clId="{FB3726A8-4EC1-486F-87D9-F053292E0368}" dt="2023-09-13T15:52:25.924" v="2285" actId="692"/>
          <ac:spMkLst>
            <pc:docMk/>
            <pc:sldMk cId="1105387824" sldId="322"/>
            <ac:spMk id="79" creationId="{904CD58D-C2C6-0C4B-5213-303DD1333366}"/>
          </ac:spMkLst>
        </pc:spChg>
        <pc:spChg chg="mod">
          <ac:chgData name="Maximilian Lendl" userId="c488799b3f1ed5d8" providerId="LiveId" clId="{FB3726A8-4EC1-486F-87D9-F053292E0368}" dt="2023-09-13T15:52:25.924" v="2285" actId="692"/>
          <ac:spMkLst>
            <pc:docMk/>
            <pc:sldMk cId="1105387824" sldId="322"/>
            <ac:spMk id="80" creationId="{3E8C655B-E2E4-C0B9-5837-2486E216ED90}"/>
          </ac:spMkLst>
        </pc:spChg>
        <pc:spChg chg="mod">
          <ac:chgData name="Maximilian Lendl" userId="c488799b3f1ed5d8" providerId="LiveId" clId="{FB3726A8-4EC1-486F-87D9-F053292E0368}" dt="2023-09-13T15:52:30.061" v="2286" actId="692"/>
          <ac:spMkLst>
            <pc:docMk/>
            <pc:sldMk cId="1105387824" sldId="322"/>
            <ac:spMk id="81" creationId="{F64E1A42-9CBE-90D8-6225-7B5FBA6BDE1D}"/>
          </ac:spMkLst>
        </pc:spChg>
        <pc:spChg chg="mod">
          <ac:chgData name="Maximilian Lendl" userId="c488799b3f1ed5d8" providerId="LiveId" clId="{FB3726A8-4EC1-486F-87D9-F053292E0368}" dt="2023-09-13T15:52:30.061" v="2286" actId="692"/>
          <ac:spMkLst>
            <pc:docMk/>
            <pc:sldMk cId="1105387824" sldId="322"/>
            <ac:spMk id="82" creationId="{CE8CFC88-605C-285B-2CAE-808D7246AC58}"/>
          </ac:spMkLst>
        </pc:spChg>
        <pc:spChg chg="add mod">
          <ac:chgData name="Maximilian Lendl" userId="c488799b3f1ed5d8" providerId="LiveId" clId="{FB3726A8-4EC1-486F-87D9-F053292E0368}" dt="2023-09-13T15:42:46.934" v="2189" actId="692"/>
          <ac:spMkLst>
            <pc:docMk/>
            <pc:sldMk cId="1105387824" sldId="322"/>
            <ac:spMk id="85" creationId="{6B865B0F-A67F-FE5E-8FCE-48DCE6BFD260}"/>
          </ac:spMkLst>
        </pc:spChg>
        <pc:spChg chg="add mod">
          <ac:chgData name="Maximilian Lendl" userId="c488799b3f1ed5d8" providerId="LiveId" clId="{FB3726A8-4EC1-486F-87D9-F053292E0368}" dt="2023-09-13T14:36:47.541" v="2152" actId="20577"/>
          <ac:spMkLst>
            <pc:docMk/>
            <pc:sldMk cId="1105387824" sldId="322"/>
            <ac:spMk id="86" creationId="{7F967C7C-7136-FF1D-3AAA-4097B50E7908}"/>
          </ac:spMkLst>
        </pc:spChg>
        <pc:spChg chg="add mod">
          <ac:chgData name="Maximilian Lendl" userId="c488799b3f1ed5d8" providerId="LiveId" clId="{FB3726A8-4EC1-486F-87D9-F053292E0368}" dt="2023-09-13T14:34:42.001" v="2128" actId="1038"/>
          <ac:spMkLst>
            <pc:docMk/>
            <pc:sldMk cId="1105387824" sldId="322"/>
            <ac:spMk id="87" creationId="{69BD5896-82DD-4933-3902-44E0CA3A5224}"/>
          </ac:spMkLst>
        </pc:spChg>
        <pc:spChg chg="add mod">
          <ac:chgData name="Maximilian Lendl" userId="c488799b3f1ed5d8" providerId="LiveId" clId="{FB3726A8-4EC1-486F-87D9-F053292E0368}" dt="2023-09-13T14:36:09.110" v="2145" actId="1076"/>
          <ac:spMkLst>
            <pc:docMk/>
            <pc:sldMk cId="1105387824" sldId="322"/>
            <ac:spMk id="88" creationId="{78912BAC-B6AF-23DF-4888-E023769CD932}"/>
          </ac:spMkLst>
        </pc:spChg>
        <pc:spChg chg="add mod">
          <ac:chgData name="Maximilian Lendl" userId="c488799b3f1ed5d8" providerId="LiveId" clId="{FB3726A8-4EC1-486F-87D9-F053292E0368}" dt="2023-09-13T14:36:26.619" v="2150" actId="1076"/>
          <ac:spMkLst>
            <pc:docMk/>
            <pc:sldMk cId="1105387824" sldId="322"/>
            <ac:spMk id="89" creationId="{333C0022-CA21-13DD-5FCA-6CFA599382D0}"/>
          </ac:spMkLst>
        </pc:spChg>
        <pc:grpChg chg="add mod">
          <ac:chgData name="Maximilian Lendl" userId="c488799b3f1ed5d8" providerId="LiveId" clId="{FB3726A8-4EC1-486F-87D9-F053292E0368}" dt="2023-09-13T14:28:42.687" v="1769" actId="555"/>
          <ac:grpSpMkLst>
            <pc:docMk/>
            <pc:sldMk cId="1105387824" sldId="322"/>
            <ac:grpSpMk id="2" creationId="{48BE992B-9589-E06F-6278-6861B6B376F2}"/>
          </ac:grpSpMkLst>
        </pc:grpChg>
        <pc:grpChg chg="add mod">
          <ac:chgData name="Maximilian Lendl" userId="c488799b3f1ed5d8" providerId="LiveId" clId="{FB3726A8-4EC1-486F-87D9-F053292E0368}" dt="2023-09-13T14:28:56.376" v="1795" actId="555"/>
          <ac:grpSpMkLst>
            <pc:docMk/>
            <pc:sldMk cId="1105387824" sldId="322"/>
            <ac:grpSpMk id="9" creationId="{EB0FBDA4-ADEC-0A29-34C2-39A728D4F281}"/>
          </ac:grpSpMkLst>
        </pc:grpChg>
        <pc:grpChg chg="add del mod">
          <ac:chgData name="Maximilian Lendl" userId="c488799b3f1ed5d8" providerId="LiveId" clId="{FB3726A8-4EC1-486F-87D9-F053292E0368}" dt="2023-09-13T14:27:34.450" v="1761" actId="478"/>
          <ac:grpSpMkLst>
            <pc:docMk/>
            <pc:sldMk cId="1105387824" sldId="322"/>
            <ac:grpSpMk id="16" creationId="{879C7420-51A6-F847-6369-5A46EE5F56E7}"/>
          </ac:grpSpMkLst>
        </pc:grpChg>
        <pc:grpChg chg="add del mod">
          <ac:chgData name="Maximilian Lendl" userId="c488799b3f1ed5d8" providerId="LiveId" clId="{FB3726A8-4EC1-486F-87D9-F053292E0368}" dt="2023-09-13T14:27:35.419" v="1762" actId="478"/>
          <ac:grpSpMkLst>
            <pc:docMk/>
            <pc:sldMk cId="1105387824" sldId="322"/>
            <ac:grpSpMk id="23" creationId="{1622E580-E44C-E847-52AE-6DE2AD78A32B}"/>
          </ac:grpSpMkLst>
        </pc:grpChg>
        <pc:grpChg chg="add mod">
          <ac:chgData name="Maximilian Lendl" userId="c488799b3f1ed5d8" providerId="LiveId" clId="{FB3726A8-4EC1-486F-87D9-F053292E0368}" dt="2023-09-13T14:28:56.376" v="1795" actId="555"/>
          <ac:grpSpMkLst>
            <pc:docMk/>
            <pc:sldMk cId="1105387824" sldId="322"/>
            <ac:grpSpMk id="37" creationId="{559067F6-5321-E2F9-71AA-E904D8B7F7D2}"/>
          </ac:grpSpMkLst>
        </pc:grpChg>
        <pc:grpChg chg="add mod">
          <ac:chgData name="Maximilian Lendl" userId="c488799b3f1ed5d8" providerId="LiveId" clId="{FB3726A8-4EC1-486F-87D9-F053292E0368}" dt="2023-09-13T14:28:56.376" v="1795" actId="555"/>
          <ac:grpSpMkLst>
            <pc:docMk/>
            <pc:sldMk cId="1105387824" sldId="322"/>
            <ac:grpSpMk id="44" creationId="{4942BDE7-CAED-A758-10B2-F44B724054B9}"/>
          </ac:grpSpMkLst>
        </pc:grpChg>
        <pc:grpChg chg="add mod">
          <ac:chgData name="Maximilian Lendl" userId="c488799b3f1ed5d8" providerId="LiveId" clId="{FB3726A8-4EC1-486F-87D9-F053292E0368}" dt="2023-09-13T14:31:43.569" v="1971" actId="554"/>
          <ac:grpSpMkLst>
            <pc:docMk/>
            <pc:sldMk cId="1105387824" sldId="322"/>
            <ac:grpSpMk id="55" creationId="{E36DC2E5-4C47-5BE0-D0A2-D072975F4B07}"/>
          </ac:grpSpMkLst>
        </pc:grpChg>
        <pc:grpChg chg="add mod">
          <ac:chgData name="Maximilian Lendl" userId="c488799b3f1ed5d8" providerId="LiveId" clId="{FB3726A8-4EC1-486F-87D9-F053292E0368}" dt="2023-09-13T14:31:43.569" v="1971" actId="554"/>
          <ac:grpSpMkLst>
            <pc:docMk/>
            <pc:sldMk cId="1105387824" sldId="322"/>
            <ac:grpSpMk id="62" creationId="{819A0483-C20A-6D9F-3D79-E1FD9BE7F934}"/>
          </ac:grpSpMkLst>
        </pc:grpChg>
        <pc:grpChg chg="add mod">
          <ac:chgData name="Maximilian Lendl" userId="c488799b3f1ed5d8" providerId="LiveId" clId="{FB3726A8-4EC1-486F-87D9-F053292E0368}" dt="2023-09-13T14:31:43.569" v="1971" actId="554"/>
          <ac:grpSpMkLst>
            <pc:docMk/>
            <pc:sldMk cId="1105387824" sldId="322"/>
            <ac:grpSpMk id="69" creationId="{B3AD611B-FD15-823C-5A12-85D928053471}"/>
          </ac:grpSpMkLst>
        </pc:grpChg>
        <pc:grpChg chg="add mod">
          <ac:chgData name="Maximilian Lendl" userId="c488799b3f1ed5d8" providerId="LiveId" clId="{FB3726A8-4EC1-486F-87D9-F053292E0368}" dt="2023-09-13T14:31:43.569" v="1971" actId="554"/>
          <ac:grpSpMkLst>
            <pc:docMk/>
            <pc:sldMk cId="1105387824" sldId="322"/>
            <ac:grpSpMk id="76" creationId="{AC4C26F8-8863-E681-E376-1E9EB6B12859}"/>
          </ac:grpSpMkLst>
        </pc:grpChg>
        <pc:graphicFrameChg chg="add mod ord modGraphic">
          <ac:chgData name="Maximilian Lendl" userId="c488799b3f1ed5d8" providerId="LiveId" clId="{FB3726A8-4EC1-486F-87D9-F053292E0368}" dt="2023-09-13T14:36:21.287" v="2149" actId="1076"/>
          <ac:graphicFrameMkLst>
            <pc:docMk/>
            <pc:sldMk cId="1105387824" sldId="322"/>
            <ac:graphicFrameMk id="31" creationId="{A5DA29E5-27B0-2A3B-036E-2444A2ABB2C3}"/>
          </ac:graphicFrameMkLst>
        </pc:graphicFrameChg>
        <pc:cxnChg chg="mod">
          <ac:chgData name="Maximilian Lendl" userId="c488799b3f1ed5d8" providerId="LiveId" clId="{FB3726A8-4EC1-486F-87D9-F053292E0368}" dt="2023-09-13T14:17:54.966" v="1612"/>
          <ac:cxnSpMkLst>
            <pc:docMk/>
            <pc:sldMk cId="1105387824" sldId="322"/>
            <ac:cxnSpMk id="3" creationId="{37461AE1-59C6-F4C5-D6BE-BE7F646F3F47}"/>
          </ac:cxnSpMkLst>
        </pc:cxnChg>
        <pc:cxnChg chg="mod">
          <ac:chgData name="Maximilian Lendl" userId="c488799b3f1ed5d8" providerId="LiveId" clId="{FB3726A8-4EC1-486F-87D9-F053292E0368}" dt="2023-09-13T14:17:54.966" v="1612"/>
          <ac:cxnSpMkLst>
            <pc:docMk/>
            <pc:sldMk cId="1105387824" sldId="322"/>
            <ac:cxnSpMk id="4" creationId="{662E6FB3-D7DC-3DCB-86DA-D4B35C850411}"/>
          </ac:cxnSpMkLst>
        </pc:cxnChg>
        <pc:cxnChg chg="mod">
          <ac:chgData name="Maximilian Lendl" userId="c488799b3f1ed5d8" providerId="LiveId" clId="{FB3726A8-4EC1-486F-87D9-F053292E0368}" dt="2023-09-13T14:17:54.966" v="1612"/>
          <ac:cxnSpMkLst>
            <pc:docMk/>
            <pc:sldMk cId="1105387824" sldId="322"/>
            <ac:cxnSpMk id="10" creationId="{9541A4C3-4615-1515-BF48-BF9CFE2B7949}"/>
          </ac:cxnSpMkLst>
        </pc:cxnChg>
        <pc:cxnChg chg="mod">
          <ac:chgData name="Maximilian Lendl" userId="c488799b3f1ed5d8" providerId="LiveId" clId="{FB3726A8-4EC1-486F-87D9-F053292E0368}" dt="2023-09-13T14:17:54.966" v="1612"/>
          <ac:cxnSpMkLst>
            <pc:docMk/>
            <pc:sldMk cId="1105387824" sldId="322"/>
            <ac:cxnSpMk id="11" creationId="{B1B81229-0B00-8181-0942-C706B7D84C4F}"/>
          </ac:cxnSpMkLst>
        </pc:cxnChg>
        <pc:cxnChg chg="mod">
          <ac:chgData name="Maximilian Lendl" userId="c488799b3f1ed5d8" providerId="LiveId" clId="{FB3726A8-4EC1-486F-87D9-F053292E0368}" dt="2023-09-13T14:17:54.966" v="1612"/>
          <ac:cxnSpMkLst>
            <pc:docMk/>
            <pc:sldMk cId="1105387824" sldId="322"/>
            <ac:cxnSpMk id="17" creationId="{808B703C-E662-4C97-0606-B0CEDC988181}"/>
          </ac:cxnSpMkLst>
        </pc:cxnChg>
        <pc:cxnChg chg="mod">
          <ac:chgData name="Maximilian Lendl" userId="c488799b3f1ed5d8" providerId="LiveId" clId="{FB3726A8-4EC1-486F-87D9-F053292E0368}" dt="2023-09-13T14:17:54.966" v="1612"/>
          <ac:cxnSpMkLst>
            <pc:docMk/>
            <pc:sldMk cId="1105387824" sldId="322"/>
            <ac:cxnSpMk id="18" creationId="{10750512-F738-5151-9630-907CC0F0C920}"/>
          </ac:cxnSpMkLst>
        </pc:cxnChg>
        <pc:cxnChg chg="mod">
          <ac:chgData name="Maximilian Lendl" userId="c488799b3f1ed5d8" providerId="LiveId" clId="{FB3726A8-4EC1-486F-87D9-F053292E0368}" dt="2023-09-13T14:17:54.966" v="1612"/>
          <ac:cxnSpMkLst>
            <pc:docMk/>
            <pc:sldMk cId="1105387824" sldId="322"/>
            <ac:cxnSpMk id="24" creationId="{DF911D36-A550-F432-BE9D-923A13FCBAC6}"/>
          </ac:cxnSpMkLst>
        </pc:cxnChg>
        <pc:cxnChg chg="mod">
          <ac:chgData name="Maximilian Lendl" userId="c488799b3f1ed5d8" providerId="LiveId" clId="{FB3726A8-4EC1-486F-87D9-F053292E0368}" dt="2023-09-13T14:17:54.966" v="1612"/>
          <ac:cxnSpMkLst>
            <pc:docMk/>
            <pc:sldMk cId="1105387824" sldId="322"/>
            <ac:cxnSpMk id="25" creationId="{1CE8BD2E-E7F7-2474-A946-39AA4583AB4E}"/>
          </ac:cxnSpMkLst>
        </pc:cxnChg>
        <pc:cxnChg chg="add mod">
          <ac:chgData name="Maximilian Lendl" userId="c488799b3f1ed5d8" providerId="LiveId" clId="{FB3726A8-4EC1-486F-87D9-F053292E0368}" dt="2023-09-13T14:25:41.332" v="1735" actId="1038"/>
          <ac:cxnSpMkLst>
            <pc:docMk/>
            <pc:sldMk cId="1105387824" sldId="322"/>
            <ac:cxnSpMk id="33" creationId="{F1570F2C-5404-E73D-D9EB-17287A3D4953}"/>
          </ac:cxnSpMkLst>
        </pc:cxnChg>
        <pc:cxnChg chg="add mod">
          <ac:chgData name="Maximilian Lendl" userId="c488799b3f1ed5d8" providerId="LiveId" clId="{FB3726A8-4EC1-486F-87D9-F053292E0368}" dt="2023-09-13T14:26:06.915" v="1739" actId="1076"/>
          <ac:cxnSpMkLst>
            <pc:docMk/>
            <pc:sldMk cId="1105387824" sldId="322"/>
            <ac:cxnSpMk id="35" creationId="{E0E5241D-2617-8CE1-26A9-0D5698B78C89}"/>
          </ac:cxnSpMkLst>
        </pc:cxnChg>
        <pc:cxnChg chg="mod">
          <ac:chgData name="Maximilian Lendl" userId="c488799b3f1ed5d8" providerId="LiveId" clId="{FB3726A8-4EC1-486F-87D9-F053292E0368}" dt="2023-09-13T14:27:37.800" v="1763"/>
          <ac:cxnSpMkLst>
            <pc:docMk/>
            <pc:sldMk cId="1105387824" sldId="322"/>
            <ac:cxnSpMk id="38" creationId="{90BCDA82-DDF9-A14D-3268-93E2C46E90A0}"/>
          </ac:cxnSpMkLst>
        </pc:cxnChg>
        <pc:cxnChg chg="mod">
          <ac:chgData name="Maximilian Lendl" userId="c488799b3f1ed5d8" providerId="LiveId" clId="{FB3726A8-4EC1-486F-87D9-F053292E0368}" dt="2023-09-13T14:27:37.800" v="1763"/>
          <ac:cxnSpMkLst>
            <pc:docMk/>
            <pc:sldMk cId="1105387824" sldId="322"/>
            <ac:cxnSpMk id="39" creationId="{B4982CB9-0607-EFE4-0A04-AA44AEEBD2E4}"/>
          </ac:cxnSpMkLst>
        </pc:cxnChg>
        <pc:cxnChg chg="mod">
          <ac:chgData name="Maximilian Lendl" userId="c488799b3f1ed5d8" providerId="LiveId" clId="{FB3726A8-4EC1-486F-87D9-F053292E0368}" dt="2023-09-13T14:27:48.811" v="1765"/>
          <ac:cxnSpMkLst>
            <pc:docMk/>
            <pc:sldMk cId="1105387824" sldId="322"/>
            <ac:cxnSpMk id="45" creationId="{18C7FFF2-46D9-E181-6163-0A2A64AE7400}"/>
          </ac:cxnSpMkLst>
        </pc:cxnChg>
        <pc:cxnChg chg="mod">
          <ac:chgData name="Maximilian Lendl" userId="c488799b3f1ed5d8" providerId="LiveId" clId="{FB3726A8-4EC1-486F-87D9-F053292E0368}" dt="2023-09-13T14:27:48.811" v="1765"/>
          <ac:cxnSpMkLst>
            <pc:docMk/>
            <pc:sldMk cId="1105387824" sldId="322"/>
            <ac:cxnSpMk id="46" creationId="{17E4A5AF-8B22-F82A-4913-90C6D3745A3F}"/>
          </ac:cxnSpMkLst>
        </pc:cxnChg>
        <pc:cxnChg chg="add mod">
          <ac:chgData name="Maximilian Lendl" userId="c488799b3f1ed5d8" providerId="LiveId" clId="{FB3726A8-4EC1-486F-87D9-F053292E0368}" dt="2023-09-13T14:29:44.982" v="1833" actId="1035"/>
          <ac:cxnSpMkLst>
            <pc:docMk/>
            <pc:sldMk cId="1105387824" sldId="322"/>
            <ac:cxnSpMk id="51" creationId="{2C4682B5-A2EE-D818-FA44-4CBF92574CB1}"/>
          </ac:cxnSpMkLst>
        </pc:cxnChg>
        <pc:cxnChg chg="add mod">
          <ac:chgData name="Maximilian Lendl" userId="c488799b3f1ed5d8" providerId="LiveId" clId="{FB3726A8-4EC1-486F-87D9-F053292E0368}" dt="2023-09-13T14:30:07.978" v="1924" actId="1076"/>
          <ac:cxnSpMkLst>
            <pc:docMk/>
            <pc:sldMk cId="1105387824" sldId="322"/>
            <ac:cxnSpMk id="52" creationId="{1958BC5B-A2D4-6E88-57BE-5268496BC21B}"/>
          </ac:cxnSpMkLst>
        </pc:cxnChg>
        <pc:cxnChg chg="mod">
          <ac:chgData name="Maximilian Lendl" userId="c488799b3f1ed5d8" providerId="LiveId" clId="{FB3726A8-4EC1-486F-87D9-F053292E0368}" dt="2023-09-13T14:31:08.452" v="1967"/>
          <ac:cxnSpMkLst>
            <pc:docMk/>
            <pc:sldMk cId="1105387824" sldId="322"/>
            <ac:cxnSpMk id="56" creationId="{DD2F558C-A303-B05E-4622-1571D4A62A08}"/>
          </ac:cxnSpMkLst>
        </pc:cxnChg>
        <pc:cxnChg chg="mod">
          <ac:chgData name="Maximilian Lendl" userId="c488799b3f1ed5d8" providerId="LiveId" clId="{FB3726A8-4EC1-486F-87D9-F053292E0368}" dt="2023-09-13T14:31:08.452" v="1967"/>
          <ac:cxnSpMkLst>
            <pc:docMk/>
            <pc:sldMk cId="1105387824" sldId="322"/>
            <ac:cxnSpMk id="57" creationId="{F729C301-5CBE-4CF4-EDD8-A18E63830157}"/>
          </ac:cxnSpMkLst>
        </pc:cxnChg>
        <pc:cxnChg chg="mod">
          <ac:chgData name="Maximilian Lendl" userId="c488799b3f1ed5d8" providerId="LiveId" clId="{FB3726A8-4EC1-486F-87D9-F053292E0368}" dt="2023-09-13T14:31:08.452" v="1967"/>
          <ac:cxnSpMkLst>
            <pc:docMk/>
            <pc:sldMk cId="1105387824" sldId="322"/>
            <ac:cxnSpMk id="63" creationId="{EFEDEA0A-BC4E-9ACC-FB8F-883C19755637}"/>
          </ac:cxnSpMkLst>
        </pc:cxnChg>
        <pc:cxnChg chg="mod">
          <ac:chgData name="Maximilian Lendl" userId="c488799b3f1ed5d8" providerId="LiveId" clId="{FB3726A8-4EC1-486F-87D9-F053292E0368}" dt="2023-09-13T14:31:08.452" v="1967"/>
          <ac:cxnSpMkLst>
            <pc:docMk/>
            <pc:sldMk cId="1105387824" sldId="322"/>
            <ac:cxnSpMk id="64" creationId="{11C6E067-A7AD-3610-8236-388C0B440DBD}"/>
          </ac:cxnSpMkLst>
        </pc:cxnChg>
        <pc:cxnChg chg="mod">
          <ac:chgData name="Maximilian Lendl" userId="c488799b3f1ed5d8" providerId="LiveId" clId="{FB3726A8-4EC1-486F-87D9-F053292E0368}" dt="2023-09-13T14:31:20.657" v="1969"/>
          <ac:cxnSpMkLst>
            <pc:docMk/>
            <pc:sldMk cId="1105387824" sldId="322"/>
            <ac:cxnSpMk id="70" creationId="{F43998E1-8585-3802-189D-E1B194136F26}"/>
          </ac:cxnSpMkLst>
        </pc:cxnChg>
        <pc:cxnChg chg="mod">
          <ac:chgData name="Maximilian Lendl" userId="c488799b3f1ed5d8" providerId="LiveId" clId="{FB3726A8-4EC1-486F-87D9-F053292E0368}" dt="2023-09-13T14:31:20.657" v="1969"/>
          <ac:cxnSpMkLst>
            <pc:docMk/>
            <pc:sldMk cId="1105387824" sldId="322"/>
            <ac:cxnSpMk id="71" creationId="{462401C5-6750-8518-0889-36AC6815B30A}"/>
          </ac:cxnSpMkLst>
        </pc:cxnChg>
        <pc:cxnChg chg="mod">
          <ac:chgData name="Maximilian Lendl" userId="c488799b3f1ed5d8" providerId="LiveId" clId="{FB3726A8-4EC1-486F-87D9-F053292E0368}" dt="2023-09-13T14:31:20.657" v="1969"/>
          <ac:cxnSpMkLst>
            <pc:docMk/>
            <pc:sldMk cId="1105387824" sldId="322"/>
            <ac:cxnSpMk id="77" creationId="{1AD30A01-A7B1-EA08-D979-1FB277785C8B}"/>
          </ac:cxnSpMkLst>
        </pc:cxnChg>
        <pc:cxnChg chg="mod">
          <ac:chgData name="Maximilian Lendl" userId="c488799b3f1ed5d8" providerId="LiveId" clId="{FB3726A8-4EC1-486F-87D9-F053292E0368}" dt="2023-09-13T14:31:20.657" v="1969"/>
          <ac:cxnSpMkLst>
            <pc:docMk/>
            <pc:sldMk cId="1105387824" sldId="322"/>
            <ac:cxnSpMk id="78" creationId="{CB5C2DDE-F8A1-3B71-53A0-6B9AC96F9A93}"/>
          </ac:cxnSpMkLst>
        </pc:cxnChg>
        <pc:cxnChg chg="add mod">
          <ac:chgData name="Maximilian Lendl" userId="c488799b3f1ed5d8" providerId="LiveId" clId="{FB3726A8-4EC1-486F-87D9-F053292E0368}" dt="2023-09-13T14:32:02.307" v="1974" actId="1076"/>
          <ac:cxnSpMkLst>
            <pc:docMk/>
            <pc:sldMk cId="1105387824" sldId="322"/>
            <ac:cxnSpMk id="83" creationId="{BFBDB65B-3D9F-6059-9ECC-C772365B361F}"/>
          </ac:cxnSpMkLst>
        </pc:cxnChg>
        <pc:cxnChg chg="add mod">
          <ac:chgData name="Maximilian Lendl" userId="c488799b3f1ed5d8" providerId="LiveId" clId="{FB3726A8-4EC1-486F-87D9-F053292E0368}" dt="2023-09-13T14:32:17.019" v="1977" actId="1076"/>
          <ac:cxnSpMkLst>
            <pc:docMk/>
            <pc:sldMk cId="1105387824" sldId="322"/>
            <ac:cxnSpMk id="84" creationId="{4E34399F-D183-4E94-6259-32F4ACD286F0}"/>
          </ac:cxnSpMkLst>
        </pc:cxnChg>
      </pc:sldChg>
      <pc:sldChg chg="new del">
        <pc:chgData name="Maximilian Lendl" userId="c488799b3f1ed5d8" providerId="LiveId" clId="{FB3726A8-4EC1-486F-87D9-F053292E0368}" dt="2023-09-13T14:20:41.011" v="1638" actId="47"/>
        <pc:sldMkLst>
          <pc:docMk/>
          <pc:sldMk cId="1407080226" sldId="323"/>
        </pc:sldMkLst>
      </pc:sldChg>
      <pc:sldChg chg="addSp delSp modSp add mod ord modTransition">
        <pc:chgData name="Maximilian Lendl" userId="c488799b3f1ed5d8" providerId="LiveId" clId="{FB3726A8-4EC1-486F-87D9-F053292E0368}" dt="2023-09-13T14:39:26.110" v="2176" actId="1076"/>
        <pc:sldMkLst>
          <pc:docMk/>
          <pc:sldMk cId="1682456963" sldId="323"/>
        </pc:sldMkLst>
        <pc:spChg chg="del">
          <ac:chgData name="Maximilian Lendl" userId="c488799b3f1ed5d8" providerId="LiveId" clId="{FB3726A8-4EC1-486F-87D9-F053292E0368}" dt="2023-09-13T14:37:38.512" v="2162" actId="478"/>
          <ac:spMkLst>
            <pc:docMk/>
            <pc:sldMk cId="1682456963" sldId="323"/>
            <ac:spMk id="2" creationId="{1AA5DB26-1B5B-9722-7B3F-614963B5FA72}"/>
          </ac:spMkLst>
        </pc:spChg>
        <pc:spChg chg="del">
          <ac:chgData name="Maximilian Lendl" userId="c488799b3f1ed5d8" providerId="LiveId" clId="{FB3726A8-4EC1-486F-87D9-F053292E0368}" dt="2023-09-13T14:37:38.512" v="2162" actId="478"/>
          <ac:spMkLst>
            <pc:docMk/>
            <pc:sldMk cId="1682456963" sldId="323"/>
            <ac:spMk id="4" creationId="{F74F12E7-BA1C-2379-1B44-459B5254BFE2}"/>
          </ac:spMkLst>
        </pc:spChg>
        <pc:spChg chg="del">
          <ac:chgData name="Maximilian Lendl" userId="c488799b3f1ed5d8" providerId="LiveId" clId="{FB3726A8-4EC1-486F-87D9-F053292E0368}" dt="2023-09-13T14:37:38.512" v="2162" actId="478"/>
          <ac:spMkLst>
            <pc:docMk/>
            <pc:sldMk cId="1682456963" sldId="323"/>
            <ac:spMk id="5" creationId="{74553F42-16B2-54FD-925E-D160B52F8481}"/>
          </ac:spMkLst>
        </pc:spChg>
        <pc:spChg chg="del">
          <ac:chgData name="Maximilian Lendl" userId="c488799b3f1ed5d8" providerId="LiveId" clId="{FB3726A8-4EC1-486F-87D9-F053292E0368}" dt="2023-09-13T14:37:38.512" v="2162" actId="478"/>
          <ac:spMkLst>
            <pc:docMk/>
            <pc:sldMk cId="1682456963" sldId="323"/>
            <ac:spMk id="6" creationId="{15C4AAD8-1188-C31C-670A-4C59DEF003EA}"/>
          </ac:spMkLst>
        </pc:spChg>
        <pc:spChg chg="del">
          <ac:chgData name="Maximilian Lendl" userId="c488799b3f1ed5d8" providerId="LiveId" clId="{FB3726A8-4EC1-486F-87D9-F053292E0368}" dt="2023-09-13T14:37:38.512" v="2162" actId="478"/>
          <ac:spMkLst>
            <pc:docMk/>
            <pc:sldMk cId="1682456963" sldId="323"/>
            <ac:spMk id="8" creationId="{0E14802F-F6E9-1A90-9DD7-B21CA2615481}"/>
          </ac:spMkLst>
        </pc:spChg>
        <pc:spChg chg="del">
          <ac:chgData name="Maximilian Lendl" userId="c488799b3f1ed5d8" providerId="LiveId" clId="{FB3726A8-4EC1-486F-87D9-F053292E0368}" dt="2023-09-13T14:37:38.512" v="2162" actId="478"/>
          <ac:spMkLst>
            <pc:docMk/>
            <pc:sldMk cId="1682456963" sldId="323"/>
            <ac:spMk id="10" creationId="{9F1B5CBA-F039-1801-C2F5-2BE9BB851B91}"/>
          </ac:spMkLst>
        </pc:spChg>
        <pc:spChg chg="del">
          <ac:chgData name="Maximilian Lendl" userId="c488799b3f1ed5d8" providerId="LiveId" clId="{FB3726A8-4EC1-486F-87D9-F053292E0368}" dt="2023-09-13T14:37:38.512" v="2162" actId="478"/>
          <ac:spMkLst>
            <pc:docMk/>
            <pc:sldMk cId="1682456963" sldId="323"/>
            <ac:spMk id="13" creationId="{BB7850E1-7CFA-A3FF-7E8F-F4647C2A5A17}"/>
          </ac:spMkLst>
        </pc:spChg>
        <pc:spChg chg="del">
          <ac:chgData name="Maximilian Lendl" userId="c488799b3f1ed5d8" providerId="LiveId" clId="{FB3726A8-4EC1-486F-87D9-F053292E0368}" dt="2023-09-13T14:37:38.512" v="2162" actId="478"/>
          <ac:spMkLst>
            <pc:docMk/>
            <pc:sldMk cId="1682456963" sldId="323"/>
            <ac:spMk id="15" creationId="{892A9769-4E2D-C903-776F-BC4AF0E639D2}"/>
          </ac:spMkLst>
        </pc:spChg>
        <pc:spChg chg="del">
          <ac:chgData name="Maximilian Lendl" userId="c488799b3f1ed5d8" providerId="LiveId" clId="{FB3726A8-4EC1-486F-87D9-F053292E0368}" dt="2023-09-13T14:37:38.512" v="2162" actId="478"/>
          <ac:spMkLst>
            <pc:docMk/>
            <pc:sldMk cId="1682456963" sldId="323"/>
            <ac:spMk id="16" creationId="{8D2E65FD-837E-AAE9-3116-BBC822FA059A}"/>
          </ac:spMkLst>
        </pc:spChg>
        <pc:spChg chg="del">
          <ac:chgData name="Maximilian Lendl" userId="c488799b3f1ed5d8" providerId="LiveId" clId="{FB3726A8-4EC1-486F-87D9-F053292E0368}" dt="2023-09-13T14:37:38.512" v="2162" actId="478"/>
          <ac:spMkLst>
            <pc:docMk/>
            <pc:sldMk cId="1682456963" sldId="323"/>
            <ac:spMk id="17" creationId="{239A9830-8CAD-02C1-0123-FD14378CFE51}"/>
          </ac:spMkLst>
        </pc:spChg>
        <pc:spChg chg="del">
          <ac:chgData name="Maximilian Lendl" userId="c488799b3f1ed5d8" providerId="LiveId" clId="{FB3726A8-4EC1-486F-87D9-F053292E0368}" dt="2023-09-13T14:37:38.512" v="2162" actId="478"/>
          <ac:spMkLst>
            <pc:docMk/>
            <pc:sldMk cId="1682456963" sldId="323"/>
            <ac:spMk id="23" creationId="{FA34770B-FDE9-BE89-B324-D0A891B5BB8C}"/>
          </ac:spMkLst>
        </pc:spChg>
        <pc:picChg chg="add del mod modCrop">
          <ac:chgData name="Maximilian Lendl" userId="c488799b3f1ed5d8" providerId="LiveId" clId="{FB3726A8-4EC1-486F-87D9-F053292E0368}" dt="2023-09-13T14:39:19.178" v="2174" actId="478"/>
          <ac:picMkLst>
            <pc:docMk/>
            <pc:sldMk cId="1682456963" sldId="323"/>
            <ac:picMk id="19" creationId="{F7D7A338-731C-B12F-88F3-EE4FE56C6199}"/>
          </ac:picMkLst>
        </pc:picChg>
        <pc:picChg chg="add mod">
          <ac:chgData name="Maximilian Lendl" userId="c488799b3f1ed5d8" providerId="LiveId" clId="{FB3726A8-4EC1-486F-87D9-F053292E0368}" dt="2023-09-13T14:39:26.110" v="2176" actId="1076"/>
          <ac:picMkLst>
            <pc:docMk/>
            <pc:sldMk cId="1682456963" sldId="323"/>
            <ac:picMk id="25" creationId="{14F364D1-AB34-F4F6-2819-EC2B00EEBC39}"/>
          </ac:picMkLst>
        </pc:picChg>
        <pc:cxnChg chg="del">
          <ac:chgData name="Maximilian Lendl" userId="c488799b3f1ed5d8" providerId="LiveId" clId="{FB3726A8-4EC1-486F-87D9-F053292E0368}" dt="2023-09-13T14:37:38.512" v="2162" actId="478"/>
          <ac:cxnSpMkLst>
            <pc:docMk/>
            <pc:sldMk cId="1682456963" sldId="323"/>
            <ac:cxnSpMk id="3" creationId="{DCEAF4D9-5DC6-29E8-42BC-0B1E7882B608}"/>
          </ac:cxnSpMkLst>
        </pc:cxnChg>
        <pc:cxnChg chg="del">
          <ac:chgData name="Maximilian Lendl" userId="c488799b3f1ed5d8" providerId="LiveId" clId="{FB3726A8-4EC1-486F-87D9-F053292E0368}" dt="2023-09-13T14:37:38.512" v="2162" actId="478"/>
          <ac:cxnSpMkLst>
            <pc:docMk/>
            <pc:sldMk cId="1682456963" sldId="323"/>
            <ac:cxnSpMk id="7" creationId="{1DB88CF4-FE00-F211-F709-9AC78126F29F}"/>
          </ac:cxnSpMkLst>
        </pc:cxnChg>
        <pc:cxnChg chg="del">
          <ac:chgData name="Maximilian Lendl" userId="c488799b3f1ed5d8" providerId="LiveId" clId="{FB3726A8-4EC1-486F-87D9-F053292E0368}" dt="2023-09-13T14:37:38.512" v="2162" actId="478"/>
          <ac:cxnSpMkLst>
            <pc:docMk/>
            <pc:sldMk cId="1682456963" sldId="323"/>
            <ac:cxnSpMk id="9" creationId="{E81965C8-C23A-35CB-3B26-FD92EFBD34C0}"/>
          </ac:cxnSpMkLst>
        </pc:cxnChg>
        <pc:cxnChg chg="del">
          <ac:chgData name="Maximilian Lendl" userId="c488799b3f1ed5d8" providerId="LiveId" clId="{FB3726A8-4EC1-486F-87D9-F053292E0368}" dt="2023-09-13T14:37:38.512" v="2162" actId="478"/>
          <ac:cxnSpMkLst>
            <pc:docMk/>
            <pc:sldMk cId="1682456963" sldId="323"/>
            <ac:cxnSpMk id="11" creationId="{4F1E1BD3-1C64-60CA-C450-6922CD636EDD}"/>
          </ac:cxnSpMkLst>
        </pc:cxnChg>
        <pc:cxnChg chg="del">
          <ac:chgData name="Maximilian Lendl" userId="c488799b3f1ed5d8" providerId="LiveId" clId="{FB3726A8-4EC1-486F-87D9-F053292E0368}" dt="2023-09-13T14:37:38.512" v="2162" actId="478"/>
          <ac:cxnSpMkLst>
            <pc:docMk/>
            <pc:sldMk cId="1682456963" sldId="323"/>
            <ac:cxnSpMk id="14" creationId="{3B91770F-CD4E-36CD-1DC5-38F61BF0AED4}"/>
          </ac:cxnSpMkLst>
        </pc:cxnChg>
        <pc:cxnChg chg="del">
          <ac:chgData name="Maximilian Lendl" userId="c488799b3f1ed5d8" providerId="LiveId" clId="{FB3726A8-4EC1-486F-87D9-F053292E0368}" dt="2023-09-13T14:37:38.512" v="2162" actId="478"/>
          <ac:cxnSpMkLst>
            <pc:docMk/>
            <pc:sldMk cId="1682456963" sldId="323"/>
            <ac:cxnSpMk id="18" creationId="{2C4B82D0-199F-56AE-6FD9-5E8E4AAB474E}"/>
          </ac:cxnSpMkLst>
        </pc:cxnChg>
        <pc:cxnChg chg="del">
          <ac:chgData name="Maximilian Lendl" userId="c488799b3f1ed5d8" providerId="LiveId" clId="{FB3726A8-4EC1-486F-87D9-F053292E0368}" dt="2023-09-13T14:37:38.512" v="2162" actId="478"/>
          <ac:cxnSpMkLst>
            <pc:docMk/>
            <pc:sldMk cId="1682456963" sldId="323"/>
            <ac:cxnSpMk id="20" creationId="{1FD40F58-55E2-78CB-51B6-D1E0B009F960}"/>
          </ac:cxnSpMkLst>
        </pc:cxnChg>
        <pc:cxnChg chg="del">
          <ac:chgData name="Maximilian Lendl" userId="c488799b3f1ed5d8" providerId="LiveId" clId="{FB3726A8-4EC1-486F-87D9-F053292E0368}" dt="2023-09-13T14:37:38.512" v="2162" actId="478"/>
          <ac:cxnSpMkLst>
            <pc:docMk/>
            <pc:sldMk cId="1682456963" sldId="323"/>
            <ac:cxnSpMk id="21" creationId="{9382DE2C-6E15-1F86-BA49-4FA3DD24367D}"/>
          </ac:cxnSpMkLst>
        </pc:cxnChg>
        <pc:cxnChg chg="del">
          <ac:chgData name="Maximilian Lendl" userId="c488799b3f1ed5d8" providerId="LiveId" clId="{FB3726A8-4EC1-486F-87D9-F053292E0368}" dt="2023-09-13T14:37:38.512" v="2162" actId="478"/>
          <ac:cxnSpMkLst>
            <pc:docMk/>
            <pc:sldMk cId="1682456963" sldId="323"/>
            <ac:cxnSpMk id="22" creationId="{D3FDD782-5CF5-FAD2-FCCE-CDC5E7F9ED27}"/>
          </ac:cxnSpMkLst>
        </pc:cxnChg>
      </pc:sldChg>
      <pc:sldChg chg="delSp add del mod ord">
        <pc:chgData name="Maximilian Lendl" userId="c488799b3f1ed5d8" providerId="LiveId" clId="{FB3726A8-4EC1-486F-87D9-F053292E0368}" dt="2023-09-13T14:37:28.765" v="2157" actId="47"/>
        <pc:sldMkLst>
          <pc:docMk/>
          <pc:sldMk cId="3693870696" sldId="323"/>
        </pc:sldMkLst>
        <pc:picChg chg="del">
          <ac:chgData name="Maximilian Lendl" userId="c488799b3f1ed5d8" providerId="LiveId" clId="{FB3726A8-4EC1-486F-87D9-F053292E0368}" dt="2023-09-13T14:37:25.697" v="2156" actId="478"/>
          <ac:picMkLst>
            <pc:docMk/>
            <pc:sldMk cId="3693870696" sldId="323"/>
            <ac:picMk id="7" creationId="{69756B70-0E94-8D76-F5F2-3B8D3622B9EB}"/>
          </ac:picMkLst>
        </pc:picChg>
      </pc:sldChg>
      <pc:sldChg chg="add">
        <pc:chgData name="Maximilian Lendl" userId="c488799b3f1ed5d8" providerId="LiveId" clId="{FB3726A8-4EC1-486F-87D9-F053292E0368}" dt="2023-09-13T16:13:54.627" v="2427"/>
        <pc:sldMkLst>
          <pc:docMk/>
          <pc:sldMk cId="3724892137" sldId="324"/>
        </pc:sldMkLst>
      </pc:sldChg>
      <pc:sldChg chg="new">
        <pc:chgData name="Maximilian Lendl" userId="c488799b3f1ed5d8" providerId="LiveId" clId="{FB3726A8-4EC1-486F-87D9-F053292E0368}" dt="2023-09-14T17:09:32.614" v="2482" actId="680"/>
        <pc:sldMkLst>
          <pc:docMk/>
          <pc:sldMk cId="2037714288" sldId="325"/>
        </pc:sldMkLst>
      </pc:sldChg>
      <pc:sldChg chg="new">
        <pc:chgData name="Maximilian Lendl" userId="c488799b3f1ed5d8" providerId="LiveId" clId="{FB3726A8-4EC1-486F-87D9-F053292E0368}" dt="2023-09-14T17:09:32.632" v="2483" actId="680"/>
        <pc:sldMkLst>
          <pc:docMk/>
          <pc:sldMk cId="143189155" sldId="326"/>
        </pc:sldMkLst>
      </pc:sldChg>
      <pc:sldChg chg="new">
        <pc:chgData name="Maximilian Lendl" userId="c488799b3f1ed5d8" providerId="LiveId" clId="{FB3726A8-4EC1-486F-87D9-F053292E0368}" dt="2023-09-14T17:09:32.680" v="2486" actId="680"/>
        <pc:sldMkLst>
          <pc:docMk/>
          <pc:sldMk cId="3877088316" sldId="327"/>
        </pc:sldMkLst>
      </pc:sldChg>
      <pc:sldChg chg="new del">
        <pc:chgData name="Maximilian Lendl" userId="c488799b3f1ed5d8" providerId="LiveId" clId="{FB3726A8-4EC1-486F-87D9-F053292E0368}" dt="2023-09-14T17:09:32.668" v="2485" actId="47"/>
        <pc:sldMkLst>
          <pc:docMk/>
          <pc:sldMk cId="4179586214" sldId="327"/>
        </pc:sldMkLst>
      </pc:sldChg>
      <pc:sldMasterChg chg="delSldLayout">
        <pc:chgData name="Maximilian Lendl" userId="c488799b3f1ed5d8" providerId="LiveId" clId="{FB3726A8-4EC1-486F-87D9-F053292E0368}" dt="2023-09-13T14:20:41.011" v="1638" actId="47"/>
        <pc:sldMasterMkLst>
          <pc:docMk/>
          <pc:sldMasterMk cId="0" sldId="2147483673"/>
        </pc:sldMasterMkLst>
        <pc:sldLayoutChg chg="del">
          <pc:chgData name="Maximilian Lendl" userId="c488799b3f1ed5d8" providerId="LiveId" clId="{FB3726A8-4EC1-486F-87D9-F053292E0368}" dt="2023-09-13T14:20:41.011" v="1638" actId="47"/>
          <pc:sldLayoutMkLst>
            <pc:docMk/>
            <pc:sldMasterMk cId="0" sldId="2147483673"/>
            <pc:sldLayoutMk cId="0" sldId="2147483670"/>
          </pc:sldLayoutMkLst>
        </pc:sldLayoutChg>
      </pc:sldMasterChg>
    </pc:docChg>
  </pc:docChgLst>
  <pc:docChgLst>
    <pc:chgData name="Maximilian Lendl" userId="c488799b3f1ed5d8" providerId="LiveId" clId="{4D165D1D-6ABF-4431-BABC-4912A50D69DC}"/>
    <pc:docChg chg="custSel delSld modSld">
      <pc:chgData name="Maximilian Lendl" userId="c488799b3f1ed5d8" providerId="LiveId" clId="{4D165D1D-6ABF-4431-BABC-4912A50D69DC}" dt="2023-09-14T18:27:05.360" v="29" actId="478"/>
      <pc:docMkLst>
        <pc:docMk/>
      </pc:docMkLst>
      <pc:sldChg chg="delSp mod">
        <pc:chgData name="Maximilian Lendl" userId="c488799b3f1ed5d8" providerId="LiveId" clId="{4D165D1D-6ABF-4431-BABC-4912A50D69DC}" dt="2023-09-14T18:27:05.360" v="29" actId="478"/>
        <pc:sldMkLst>
          <pc:docMk/>
          <pc:sldMk cId="0" sldId="258"/>
        </pc:sldMkLst>
        <pc:grpChg chg="del">
          <ac:chgData name="Maximilian Lendl" userId="c488799b3f1ed5d8" providerId="LiveId" clId="{4D165D1D-6ABF-4431-BABC-4912A50D69DC}" dt="2023-09-14T18:27:05.360" v="29" actId="478"/>
          <ac:grpSpMkLst>
            <pc:docMk/>
            <pc:sldMk cId="0" sldId="258"/>
            <ac:grpSpMk id="991" creationId="{00000000-0000-0000-0000-000000000000}"/>
          </ac:grpSpMkLst>
        </pc:grpChg>
      </pc:sldChg>
      <pc:sldChg chg="del">
        <pc:chgData name="Maximilian Lendl" userId="c488799b3f1ed5d8" providerId="LiveId" clId="{4D165D1D-6ABF-4431-BABC-4912A50D69DC}" dt="2023-09-14T18:25:07.678" v="27" actId="47"/>
        <pc:sldMkLst>
          <pc:docMk/>
          <pc:sldMk cId="0" sldId="261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62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63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64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65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66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67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68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69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70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71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72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73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74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75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76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77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78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79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80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81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82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83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84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85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86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87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88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89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90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91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92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93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94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95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96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0" sldId="297"/>
        </pc:sldMkLst>
      </pc:sldChg>
      <pc:sldChg chg="del">
        <pc:chgData name="Maximilian Lendl" userId="c488799b3f1ed5d8" providerId="LiveId" clId="{4D165D1D-6ABF-4431-BABC-4912A50D69DC}" dt="2023-09-14T18:25:07.678" v="27" actId="47"/>
        <pc:sldMkLst>
          <pc:docMk/>
          <pc:sldMk cId="1085225754" sldId="298"/>
        </pc:sldMkLst>
      </pc:sldChg>
      <pc:sldChg chg="del">
        <pc:chgData name="Maximilian Lendl" userId="c488799b3f1ed5d8" providerId="LiveId" clId="{4D165D1D-6ABF-4431-BABC-4912A50D69DC}" dt="2023-09-14T18:25:07.678" v="27" actId="47"/>
        <pc:sldMkLst>
          <pc:docMk/>
          <pc:sldMk cId="1505504652" sldId="299"/>
        </pc:sldMkLst>
      </pc:sldChg>
      <pc:sldChg chg="del">
        <pc:chgData name="Maximilian Lendl" userId="c488799b3f1ed5d8" providerId="LiveId" clId="{4D165D1D-6ABF-4431-BABC-4912A50D69DC}" dt="2023-09-14T18:25:07.678" v="27" actId="47"/>
        <pc:sldMkLst>
          <pc:docMk/>
          <pc:sldMk cId="3347036997" sldId="300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3776197787" sldId="303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1574469205" sldId="304"/>
        </pc:sldMkLst>
      </pc:sldChg>
      <pc:sldChg chg="del">
        <pc:chgData name="Maximilian Lendl" userId="c488799b3f1ed5d8" providerId="LiveId" clId="{4D165D1D-6ABF-4431-BABC-4912A50D69DC}" dt="2023-09-14T18:25:07.678" v="27" actId="47"/>
        <pc:sldMkLst>
          <pc:docMk/>
          <pc:sldMk cId="2685463922" sldId="305"/>
        </pc:sldMkLst>
      </pc:sldChg>
      <pc:sldChg chg="del">
        <pc:chgData name="Maximilian Lendl" userId="c488799b3f1ed5d8" providerId="LiveId" clId="{4D165D1D-6ABF-4431-BABC-4912A50D69DC}" dt="2023-09-14T18:25:07.678" v="27" actId="47"/>
        <pc:sldMkLst>
          <pc:docMk/>
          <pc:sldMk cId="2901155362" sldId="306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2266225384" sldId="308"/>
        </pc:sldMkLst>
      </pc:sldChg>
      <pc:sldChg chg="addSp delSp modSp mod">
        <pc:chgData name="Maximilian Lendl" userId="c488799b3f1ed5d8" providerId="LiveId" clId="{4D165D1D-6ABF-4431-BABC-4912A50D69DC}" dt="2023-09-14T18:24:55.924" v="26" actId="20577"/>
        <pc:sldMkLst>
          <pc:docMk/>
          <pc:sldMk cId="3724892137" sldId="324"/>
        </pc:sldMkLst>
        <pc:spChg chg="add mod">
          <ac:chgData name="Maximilian Lendl" userId="c488799b3f1ed5d8" providerId="LiveId" clId="{4D165D1D-6ABF-4431-BABC-4912A50D69DC}" dt="2023-09-14T18:24:55.924" v="26" actId="20577"/>
          <ac:spMkLst>
            <pc:docMk/>
            <pc:sldMk cId="3724892137" sldId="324"/>
            <ac:spMk id="3" creationId="{73A781A4-84BA-3B44-944D-8E51CA5836EA}"/>
          </ac:spMkLst>
        </pc:spChg>
        <pc:spChg chg="del">
          <ac:chgData name="Maximilian Lendl" userId="c488799b3f1ed5d8" providerId="LiveId" clId="{4D165D1D-6ABF-4431-BABC-4912A50D69DC}" dt="2023-09-14T18:24:05.734" v="6" actId="478"/>
          <ac:spMkLst>
            <pc:docMk/>
            <pc:sldMk cId="3724892137" sldId="324"/>
            <ac:spMk id="4" creationId="{84AAE19F-498D-D57D-0455-84AAF8CE633F}"/>
          </ac:spMkLst>
        </pc:spChg>
        <pc:spChg chg="del">
          <ac:chgData name="Maximilian Lendl" userId="c488799b3f1ed5d8" providerId="LiveId" clId="{4D165D1D-6ABF-4431-BABC-4912A50D69DC}" dt="2023-09-14T18:24:03.190" v="3" actId="478"/>
          <ac:spMkLst>
            <pc:docMk/>
            <pc:sldMk cId="3724892137" sldId="324"/>
            <ac:spMk id="6" creationId="{EE7BB408-31EF-A48A-B9DB-E07ECE8D9A72}"/>
          </ac:spMkLst>
        </pc:spChg>
        <pc:spChg chg="del">
          <ac:chgData name="Maximilian Lendl" userId="c488799b3f1ed5d8" providerId="LiveId" clId="{4D165D1D-6ABF-4431-BABC-4912A50D69DC}" dt="2023-09-14T18:24:07.940" v="8" actId="478"/>
          <ac:spMkLst>
            <pc:docMk/>
            <pc:sldMk cId="3724892137" sldId="324"/>
            <ac:spMk id="8" creationId="{754F1CAC-947B-7D9A-BA55-CA977B793AF7}"/>
          </ac:spMkLst>
        </pc:spChg>
        <pc:spChg chg="del">
          <ac:chgData name="Maximilian Lendl" userId="c488799b3f1ed5d8" providerId="LiveId" clId="{4D165D1D-6ABF-4431-BABC-4912A50D69DC}" dt="2023-09-14T18:24:06.707" v="7" actId="478"/>
          <ac:spMkLst>
            <pc:docMk/>
            <pc:sldMk cId="3724892137" sldId="324"/>
            <ac:spMk id="10" creationId="{24E843CD-ED2E-A650-3B5D-1BB8A5D9B7CB}"/>
          </ac:spMkLst>
        </pc:spChg>
        <pc:spChg chg="del">
          <ac:chgData name="Maximilian Lendl" userId="c488799b3f1ed5d8" providerId="LiveId" clId="{4D165D1D-6ABF-4431-BABC-4912A50D69DC}" dt="2023-09-14T18:24:04.798" v="5" actId="478"/>
          <ac:spMkLst>
            <pc:docMk/>
            <pc:sldMk cId="3724892137" sldId="324"/>
            <ac:spMk id="12" creationId="{00D991A2-505C-9A2C-2650-E33C217025F2}"/>
          </ac:spMkLst>
        </pc:spChg>
        <pc:spChg chg="del">
          <ac:chgData name="Maximilian Lendl" userId="c488799b3f1ed5d8" providerId="LiveId" clId="{4D165D1D-6ABF-4431-BABC-4912A50D69DC}" dt="2023-09-14T18:24:04.047" v="4" actId="478"/>
          <ac:spMkLst>
            <pc:docMk/>
            <pc:sldMk cId="3724892137" sldId="324"/>
            <ac:spMk id="14" creationId="{FC7DEDA5-D3BE-9E8F-6C52-A1D8A41D392B}"/>
          </ac:spMkLst>
        </pc:spChg>
        <pc:spChg chg="del">
          <ac:chgData name="Maximilian Lendl" userId="c488799b3f1ed5d8" providerId="LiveId" clId="{4D165D1D-6ABF-4431-BABC-4912A50D69DC}" dt="2023-09-14T18:24:09.463" v="10" actId="478"/>
          <ac:spMkLst>
            <pc:docMk/>
            <pc:sldMk cId="3724892137" sldId="324"/>
            <ac:spMk id="16" creationId="{7B55AE9D-6442-15AC-D370-C3DBEEBB34D0}"/>
          </ac:spMkLst>
        </pc:spChg>
        <pc:spChg chg="del">
          <ac:chgData name="Maximilian Lendl" userId="c488799b3f1ed5d8" providerId="LiveId" clId="{4D165D1D-6ABF-4431-BABC-4912A50D69DC}" dt="2023-09-14T18:24:08.774" v="9" actId="478"/>
          <ac:spMkLst>
            <pc:docMk/>
            <pc:sldMk cId="3724892137" sldId="324"/>
            <ac:spMk id="18" creationId="{BDFB2200-8A72-D0AC-DB47-B1123EA89919}"/>
          </ac:spMkLst>
        </pc:spChg>
        <pc:graphicFrameChg chg="add del mod">
          <ac:chgData name="Maximilian Lendl" userId="c488799b3f1ed5d8" providerId="LiveId" clId="{4D165D1D-6ABF-4431-BABC-4912A50D69DC}" dt="2023-09-14T18:23:47.110" v="2" actId="478"/>
          <ac:graphicFrameMkLst>
            <pc:docMk/>
            <pc:sldMk cId="3724892137" sldId="324"/>
            <ac:graphicFrameMk id="2" creationId="{00000000-0008-0000-0200-00009F090000}"/>
          </ac:graphicFrameMkLst>
        </pc:graphicFrameChg>
        <pc:graphicFrameChg chg="add del mod">
          <ac:chgData name="Maximilian Lendl" userId="c488799b3f1ed5d8" providerId="LiveId" clId="{4D165D1D-6ABF-4431-BABC-4912A50D69DC}" dt="2023-09-14T18:24:41.461" v="18" actId="478"/>
          <ac:graphicFrameMkLst>
            <pc:docMk/>
            <pc:sldMk cId="3724892137" sldId="324"/>
            <ac:graphicFrameMk id="5" creationId="{7B9E3DEC-43B7-EEE5-638B-26B1A503E722}"/>
          </ac:graphicFrameMkLst>
        </pc:graphicFrameChg>
        <pc:graphicFrameChg chg="add del mod">
          <ac:chgData name="Maximilian Lendl" userId="c488799b3f1ed5d8" providerId="LiveId" clId="{4D165D1D-6ABF-4431-BABC-4912A50D69DC}" dt="2023-09-14T18:24:40.118" v="17" actId="21"/>
          <ac:graphicFrameMkLst>
            <pc:docMk/>
            <pc:sldMk cId="3724892137" sldId="324"/>
            <ac:graphicFrameMk id="7" creationId="{00000000-0008-0000-0200-00009F090000}"/>
          </ac:graphicFrameMkLst>
        </pc:graphicFrameChg>
        <pc:graphicFrameChg chg="add mod">
          <ac:chgData name="Maximilian Lendl" userId="c488799b3f1ed5d8" providerId="LiveId" clId="{4D165D1D-6ABF-4431-BABC-4912A50D69DC}" dt="2023-09-14T18:24:41.806" v="20"/>
          <ac:graphicFrameMkLst>
            <pc:docMk/>
            <pc:sldMk cId="3724892137" sldId="324"/>
            <ac:graphicFrameMk id="9" creationId="{6D70C2E1-04B1-8A44-8633-B2EBDB6FD99B}"/>
          </ac:graphicFrameMkLst>
        </pc:graphicFrameChg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2037714288" sldId="325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143189155" sldId="326"/>
        </pc:sldMkLst>
      </pc:sldChg>
      <pc:sldChg chg="del">
        <pc:chgData name="Maximilian Lendl" userId="c488799b3f1ed5d8" providerId="LiveId" clId="{4D165D1D-6ABF-4431-BABC-4912A50D69DC}" dt="2023-09-14T18:25:17.135" v="28" actId="47"/>
        <pc:sldMkLst>
          <pc:docMk/>
          <pc:sldMk cId="3877088316" sldId="327"/>
        </pc:sldMkLst>
      </pc:sldChg>
    </pc:docChg>
  </pc:docChgLst>
  <pc:docChgLst>
    <pc:chgData name="Maximilian Lendl" userId="c488799b3f1ed5d8" providerId="LiveId" clId="{BE81F745-AC3A-4AC6-A297-38ECB1BCCD43}"/>
    <pc:docChg chg="undo custSel addSld delSld modSld sldOrd modMainMaster">
      <pc:chgData name="Maximilian Lendl" userId="c488799b3f1ed5d8" providerId="LiveId" clId="{BE81F745-AC3A-4AC6-A297-38ECB1BCCD43}" dt="2023-09-14T07:53:59.298" v="1432"/>
      <pc:docMkLst>
        <pc:docMk/>
      </pc:docMkLst>
      <pc:sldChg chg="modSp">
        <pc:chgData name="Maximilian Lendl" userId="c488799b3f1ed5d8" providerId="LiveId" clId="{BE81F745-AC3A-4AC6-A297-38ECB1BCCD43}" dt="2023-09-14T07:49:22.382" v="1409"/>
        <pc:sldMkLst>
          <pc:docMk/>
          <pc:sldMk cId="0" sldId="256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56"/>
            <ac:spMk id="3" creationId="{66621EDB-EA9A-BEE7-67E4-FEF75A8953B2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56"/>
            <ac:spMk id="923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0" sldId="258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58"/>
            <ac:spMk id="984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58"/>
            <ac:spMk id="986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58"/>
            <ac:spMk id="989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58"/>
            <ac:spMk id="1012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58"/>
            <ac:spMk id="1015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0" sldId="259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59"/>
            <ac:spMk id="15" creationId="{94CC9D24-FEBD-6773-6CE2-28CFC81AC22B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0" sldId="261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61"/>
            <ac:spMk id="1112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0" sldId="262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62"/>
            <ac:spMk id="1156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62"/>
            <ac:spMk id="1157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0" sldId="263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63"/>
            <ac:spMk id="1219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0" sldId="264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64"/>
            <ac:spMk id="1252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0" sldId="265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65"/>
            <ac:spMk id="1264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65"/>
            <ac:spMk id="1265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0" sldId="266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66"/>
            <ac:spMk id="1318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66"/>
            <ac:spMk id="1319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0" sldId="267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67"/>
            <ac:spMk id="1343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0" sldId="268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68"/>
            <ac:spMk id="1373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0" sldId="269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69"/>
            <ac:spMk id="1425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0" sldId="270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0"/>
            <ac:spMk id="1444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0"/>
            <ac:spMk id="1445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0"/>
            <ac:spMk id="1446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0"/>
            <ac:spMk id="1453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0"/>
            <ac:spMk id="1454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0"/>
            <ac:spMk id="1455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0"/>
            <ac:spMk id="1456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0"/>
            <ac:spMk id="1457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0"/>
            <ac:spMk id="1458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0"/>
            <ac:spMk id="1459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0"/>
            <ac:spMk id="1460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0"/>
            <ac:spMk id="1461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0"/>
            <ac:spMk id="1462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0" sldId="271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1"/>
            <ac:spMk id="1497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1"/>
            <ac:spMk id="1498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1"/>
            <ac:spMk id="1499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1"/>
            <ac:spMk id="1500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1"/>
            <ac:spMk id="1501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1"/>
            <ac:spMk id="1525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1"/>
            <ac:spMk id="1526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1"/>
            <ac:spMk id="1527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1"/>
            <ac:spMk id="1528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0" sldId="272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2"/>
            <ac:spMk id="1542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0" sldId="273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3"/>
            <ac:spMk id="1547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0" sldId="274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4"/>
            <ac:spMk id="1630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4"/>
            <ac:spMk id="1631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4"/>
            <ac:spMk id="1632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4"/>
            <ac:spMk id="1633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0" sldId="275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5"/>
            <ac:spMk id="1638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5"/>
            <ac:spMk id="1639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5"/>
            <ac:spMk id="1646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5"/>
            <ac:spMk id="1647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5"/>
            <ac:spMk id="1648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5"/>
            <ac:spMk id="1649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0" sldId="276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6"/>
            <ac:spMk id="1660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6"/>
            <ac:spMk id="1661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0" sldId="277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7"/>
            <ac:spMk id="1689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7"/>
            <ac:spMk id="1690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0" sldId="278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8"/>
            <ac:spMk id="1707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8"/>
            <ac:spMk id="1708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8"/>
            <ac:spMk id="1715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0" sldId="279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9"/>
            <ac:spMk id="1721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9"/>
            <ac:spMk id="1722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79"/>
            <ac:spMk id="1729" creationId="{00000000-0000-0000-0000-000000000000}"/>
          </ac:spMkLst>
        </pc:spChg>
      </pc:sldChg>
      <pc:sldChg chg="modSp modNotes">
        <pc:chgData name="Maximilian Lendl" userId="c488799b3f1ed5d8" providerId="LiveId" clId="{BE81F745-AC3A-4AC6-A297-38ECB1BCCD43}" dt="2023-09-14T07:49:22.382" v="1409"/>
        <pc:sldMkLst>
          <pc:docMk/>
          <pc:sldMk cId="0" sldId="280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80"/>
            <ac:spMk id="1735" creationId="{00000000-0000-0000-0000-000000000000}"/>
          </ac:spMkLst>
        </pc:spChg>
      </pc:sldChg>
      <pc:sldChg chg="modSp modNotes">
        <pc:chgData name="Maximilian Lendl" userId="c488799b3f1ed5d8" providerId="LiveId" clId="{BE81F745-AC3A-4AC6-A297-38ECB1BCCD43}" dt="2023-09-14T07:49:22.382" v="1409"/>
        <pc:sldMkLst>
          <pc:docMk/>
          <pc:sldMk cId="0" sldId="281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81"/>
            <ac:spMk id="1743" creationId="{00000000-0000-0000-0000-000000000000}"/>
          </ac:spMkLst>
        </pc:spChg>
      </pc:sldChg>
      <pc:sldChg chg="modSp modNotes">
        <pc:chgData name="Maximilian Lendl" userId="c488799b3f1ed5d8" providerId="LiveId" clId="{BE81F745-AC3A-4AC6-A297-38ECB1BCCD43}" dt="2023-09-14T07:49:22.382" v="1409"/>
        <pc:sldMkLst>
          <pc:docMk/>
          <pc:sldMk cId="0" sldId="282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82"/>
            <ac:spMk id="1754" creationId="{00000000-0000-0000-0000-000000000000}"/>
          </ac:spMkLst>
        </pc:spChg>
      </pc:sldChg>
      <pc:sldChg chg="modSp modNotes">
        <pc:chgData name="Maximilian Lendl" userId="c488799b3f1ed5d8" providerId="LiveId" clId="{BE81F745-AC3A-4AC6-A297-38ECB1BCCD43}" dt="2023-09-14T07:49:22.382" v="1409"/>
        <pc:sldMkLst>
          <pc:docMk/>
          <pc:sldMk cId="0" sldId="283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83"/>
            <ac:spMk id="1760" creationId="{00000000-0000-0000-0000-000000000000}"/>
          </ac:spMkLst>
        </pc:spChg>
      </pc:sldChg>
      <pc:sldChg chg="modSp modNotes">
        <pc:chgData name="Maximilian Lendl" userId="c488799b3f1ed5d8" providerId="LiveId" clId="{BE81F745-AC3A-4AC6-A297-38ECB1BCCD43}" dt="2023-09-14T07:49:22.382" v="1409"/>
        <pc:sldMkLst>
          <pc:docMk/>
          <pc:sldMk cId="0" sldId="284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84"/>
            <ac:spMk id="2107" creationId="{00000000-0000-0000-0000-000000000000}"/>
          </ac:spMkLst>
        </pc:spChg>
      </pc:sldChg>
      <pc:sldChg chg="modNotes">
        <pc:chgData name="Maximilian Lendl" userId="c488799b3f1ed5d8" providerId="LiveId" clId="{BE81F745-AC3A-4AC6-A297-38ECB1BCCD43}" dt="2023-09-14T07:49:00.644" v="1408"/>
        <pc:sldMkLst>
          <pc:docMk/>
          <pc:sldMk cId="0" sldId="285"/>
        </pc:sldMkLst>
      </pc:sldChg>
      <pc:sldChg chg="modNotes">
        <pc:chgData name="Maximilian Lendl" userId="c488799b3f1ed5d8" providerId="LiveId" clId="{BE81F745-AC3A-4AC6-A297-38ECB1BCCD43}" dt="2023-09-14T07:49:00.644" v="1408"/>
        <pc:sldMkLst>
          <pc:docMk/>
          <pc:sldMk cId="0" sldId="286"/>
        </pc:sldMkLst>
      </pc:sldChg>
      <pc:sldChg chg="modNotes">
        <pc:chgData name="Maximilian Lendl" userId="c488799b3f1ed5d8" providerId="LiveId" clId="{BE81F745-AC3A-4AC6-A297-38ECB1BCCD43}" dt="2023-09-14T07:49:00.644" v="1408"/>
        <pc:sldMkLst>
          <pc:docMk/>
          <pc:sldMk cId="0" sldId="288"/>
        </pc:sldMkLst>
      </pc:sldChg>
      <pc:sldChg chg="modNotes">
        <pc:chgData name="Maximilian Lendl" userId="c488799b3f1ed5d8" providerId="LiveId" clId="{BE81F745-AC3A-4AC6-A297-38ECB1BCCD43}" dt="2023-09-14T07:49:00.644" v="1408"/>
        <pc:sldMkLst>
          <pc:docMk/>
          <pc:sldMk cId="0" sldId="289"/>
        </pc:sldMkLst>
      </pc:sldChg>
      <pc:sldChg chg="modSp modNotes">
        <pc:chgData name="Maximilian Lendl" userId="c488799b3f1ed5d8" providerId="LiveId" clId="{BE81F745-AC3A-4AC6-A297-38ECB1BCCD43}" dt="2023-09-14T07:49:22.382" v="1409"/>
        <pc:sldMkLst>
          <pc:docMk/>
          <pc:sldMk cId="0" sldId="290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0" sldId="290"/>
            <ac:spMk id="9761" creationId="{00000000-0000-0000-0000-000000000000}"/>
          </ac:spMkLst>
        </pc:spChg>
      </pc:sldChg>
      <pc:sldChg chg="modNotes">
        <pc:chgData name="Maximilian Lendl" userId="c488799b3f1ed5d8" providerId="LiveId" clId="{BE81F745-AC3A-4AC6-A297-38ECB1BCCD43}" dt="2023-09-14T07:49:00.644" v="1408"/>
        <pc:sldMkLst>
          <pc:docMk/>
          <pc:sldMk cId="0" sldId="291"/>
        </pc:sldMkLst>
      </pc:sldChg>
      <pc:sldChg chg="modNotes">
        <pc:chgData name="Maximilian Lendl" userId="c488799b3f1ed5d8" providerId="LiveId" clId="{BE81F745-AC3A-4AC6-A297-38ECB1BCCD43}" dt="2023-09-14T07:49:00.644" v="1408"/>
        <pc:sldMkLst>
          <pc:docMk/>
          <pc:sldMk cId="0" sldId="292"/>
        </pc:sldMkLst>
      </pc:sldChg>
      <pc:sldChg chg="modNotes">
        <pc:chgData name="Maximilian Lendl" userId="c488799b3f1ed5d8" providerId="LiveId" clId="{BE81F745-AC3A-4AC6-A297-38ECB1BCCD43}" dt="2023-09-14T07:49:00.644" v="1408"/>
        <pc:sldMkLst>
          <pc:docMk/>
          <pc:sldMk cId="0" sldId="293"/>
        </pc:sldMkLst>
      </pc:sldChg>
      <pc:sldChg chg="modNotes">
        <pc:chgData name="Maximilian Lendl" userId="c488799b3f1ed5d8" providerId="LiveId" clId="{BE81F745-AC3A-4AC6-A297-38ECB1BCCD43}" dt="2023-09-14T07:49:00.644" v="1408"/>
        <pc:sldMkLst>
          <pc:docMk/>
          <pc:sldMk cId="0" sldId="294"/>
        </pc:sldMkLst>
      </pc:sldChg>
      <pc:sldChg chg="modNotes">
        <pc:chgData name="Maximilian Lendl" userId="c488799b3f1ed5d8" providerId="LiveId" clId="{BE81F745-AC3A-4AC6-A297-38ECB1BCCD43}" dt="2023-09-14T07:49:00.644" v="1408"/>
        <pc:sldMkLst>
          <pc:docMk/>
          <pc:sldMk cId="0" sldId="295"/>
        </pc:sldMkLst>
      </pc:sldChg>
      <pc:sldChg chg="modNotes">
        <pc:chgData name="Maximilian Lendl" userId="c488799b3f1ed5d8" providerId="LiveId" clId="{BE81F745-AC3A-4AC6-A297-38ECB1BCCD43}" dt="2023-09-14T07:49:00.644" v="1408"/>
        <pc:sldMkLst>
          <pc:docMk/>
          <pc:sldMk cId="0" sldId="296"/>
        </pc:sldMkLst>
      </pc:sldChg>
      <pc:sldChg chg="modNotes">
        <pc:chgData name="Maximilian Lendl" userId="c488799b3f1ed5d8" providerId="LiveId" clId="{BE81F745-AC3A-4AC6-A297-38ECB1BCCD43}" dt="2023-09-14T07:49:00.644" v="1408"/>
        <pc:sldMkLst>
          <pc:docMk/>
          <pc:sldMk cId="0" sldId="297"/>
        </pc:sldMkLst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1085225754" sldId="298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1085225754" sldId="298"/>
            <ac:spMk id="4" creationId="{84AAE19F-498D-D57D-0455-84AAF8CE633F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1085225754" sldId="298"/>
            <ac:spMk id="6" creationId="{EE7BB408-31EF-A48A-B9DB-E07ECE8D9A72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1085225754" sldId="298"/>
            <ac:spMk id="8" creationId="{754F1CAC-947B-7D9A-BA55-CA977B793AF7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1085225754" sldId="298"/>
            <ac:spMk id="10" creationId="{24E843CD-ED2E-A650-3B5D-1BB8A5D9B7CB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1085225754" sldId="298"/>
            <ac:spMk id="12" creationId="{00D991A2-505C-9A2C-2650-E33C217025F2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1085225754" sldId="298"/>
            <ac:spMk id="14" creationId="{FC7DEDA5-D3BE-9E8F-6C52-A1D8A41D392B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1085225754" sldId="298"/>
            <ac:spMk id="16" creationId="{7B55AE9D-6442-15AC-D370-C3DBEEBB34D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1085225754" sldId="298"/>
            <ac:spMk id="18" creationId="{BDFB2200-8A72-D0AC-DB47-B1123EA89919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1085225754" sldId="298"/>
            <ac:spMk id="984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1505504652" sldId="299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1505504652" sldId="299"/>
            <ac:spMk id="1112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3347036997" sldId="300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3347036997" sldId="300"/>
            <ac:spMk id="4" creationId="{84AAE19F-498D-D57D-0455-84AAF8CE633F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3347036997" sldId="300"/>
            <ac:spMk id="6" creationId="{EE7BB408-31EF-A48A-B9DB-E07ECE8D9A72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3347036997" sldId="300"/>
            <ac:spMk id="8" creationId="{754F1CAC-947B-7D9A-BA55-CA977B793AF7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3347036997" sldId="300"/>
            <ac:spMk id="10" creationId="{24E843CD-ED2E-A650-3B5D-1BB8A5D9B7CB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3347036997" sldId="300"/>
            <ac:spMk id="12" creationId="{00D991A2-505C-9A2C-2650-E33C217025F2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3347036997" sldId="300"/>
            <ac:spMk id="14" creationId="{FC7DEDA5-D3BE-9E8F-6C52-A1D8A41D392B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3347036997" sldId="300"/>
            <ac:spMk id="16" creationId="{7B55AE9D-6442-15AC-D370-C3DBEEBB34D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3347036997" sldId="300"/>
            <ac:spMk id="18" creationId="{BDFB2200-8A72-D0AC-DB47-B1123EA89919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3347036997" sldId="300"/>
            <ac:spMk id="984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2760879227" sldId="301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2760879227" sldId="301"/>
            <ac:spMk id="1112" creationId="{00000000-0000-0000-0000-000000000000}"/>
          </ac:spMkLst>
        </pc:spChg>
      </pc:sldChg>
      <pc:sldChg chg="delSp modSp mod ord">
        <pc:chgData name="Maximilian Lendl" userId="c488799b3f1ed5d8" providerId="LiveId" clId="{BE81F745-AC3A-4AC6-A297-38ECB1BCCD43}" dt="2023-09-14T07:53:59.298" v="1432"/>
        <pc:sldMkLst>
          <pc:docMk/>
          <pc:sldMk cId="2301459825" sldId="302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2301459825" sldId="302"/>
            <ac:spMk id="984" creationId="{00000000-0000-0000-0000-000000000000}"/>
          </ac:spMkLst>
        </pc:spChg>
        <pc:grpChg chg="del">
          <ac:chgData name="Maximilian Lendl" userId="c488799b3f1ed5d8" providerId="LiveId" clId="{BE81F745-AC3A-4AC6-A297-38ECB1BCCD43}" dt="2023-09-14T07:52:20.854" v="1429" actId="478"/>
          <ac:grpSpMkLst>
            <pc:docMk/>
            <pc:sldMk cId="2301459825" sldId="302"/>
            <ac:grpSpMk id="991" creationId="{00000000-0000-0000-0000-000000000000}"/>
          </ac:grpSpMkLst>
        </pc:gr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3776197787" sldId="303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3776197787" sldId="303"/>
            <ac:spMk id="1112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1574469205" sldId="304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1574469205" sldId="304"/>
            <ac:spMk id="4" creationId="{84AAE19F-498D-D57D-0455-84AAF8CE633F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1574469205" sldId="304"/>
            <ac:spMk id="6" creationId="{EE7BB408-31EF-A48A-B9DB-E07ECE8D9A72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1574469205" sldId="304"/>
            <ac:spMk id="8" creationId="{754F1CAC-947B-7D9A-BA55-CA977B793AF7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1574469205" sldId="304"/>
            <ac:spMk id="10" creationId="{24E843CD-ED2E-A650-3B5D-1BB8A5D9B7CB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1574469205" sldId="304"/>
            <ac:spMk id="12" creationId="{00D991A2-505C-9A2C-2650-E33C217025F2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1574469205" sldId="304"/>
            <ac:spMk id="14" creationId="{FC7DEDA5-D3BE-9E8F-6C52-A1D8A41D392B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1574469205" sldId="304"/>
            <ac:spMk id="16" creationId="{7B55AE9D-6442-15AC-D370-C3DBEEBB34D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1574469205" sldId="304"/>
            <ac:spMk id="18" creationId="{BDFB2200-8A72-D0AC-DB47-B1123EA89919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1574469205" sldId="304"/>
            <ac:spMk id="984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2685463922" sldId="305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2685463922" sldId="305"/>
            <ac:spMk id="1264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2685463922" sldId="305"/>
            <ac:spMk id="1265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2901155362" sldId="306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2901155362" sldId="306"/>
            <ac:spMk id="1264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2901155362" sldId="306"/>
            <ac:spMk id="1265" creationId="{00000000-0000-0000-0000-000000000000}"/>
          </ac:spMkLst>
        </pc:spChg>
      </pc:sldChg>
      <pc:sldChg chg="addSp delSp modSp mod">
        <pc:chgData name="Maximilian Lendl" userId="c488799b3f1ed5d8" providerId="LiveId" clId="{BE81F745-AC3A-4AC6-A297-38ECB1BCCD43}" dt="2023-09-14T07:49:22.382" v="1409"/>
        <pc:sldMkLst>
          <pc:docMk/>
          <pc:sldMk cId="2310194370" sldId="307"/>
        </pc:sldMkLst>
        <pc:spChg chg="add del mod">
          <ac:chgData name="Maximilian Lendl" userId="c488799b3f1ed5d8" providerId="LiveId" clId="{BE81F745-AC3A-4AC6-A297-38ECB1BCCD43}" dt="2023-09-12T06:52:57.546" v="358" actId="478"/>
          <ac:spMkLst>
            <pc:docMk/>
            <pc:sldMk cId="2310194370" sldId="307"/>
            <ac:spMk id="3" creationId="{2ABF7B48-4863-DB2A-2A35-B70361032E58}"/>
          </ac:spMkLst>
        </pc:spChg>
        <pc:spChg chg="add mod">
          <ac:chgData name="Maximilian Lendl" userId="c488799b3f1ed5d8" providerId="LiveId" clId="{BE81F745-AC3A-4AC6-A297-38ECB1BCCD43}" dt="2023-09-12T06:54:16.585" v="375" actId="1076"/>
          <ac:spMkLst>
            <pc:docMk/>
            <pc:sldMk cId="2310194370" sldId="307"/>
            <ac:spMk id="4" creationId="{F74F12E7-BA1C-2379-1B44-459B5254BFE2}"/>
          </ac:spMkLst>
        </pc:spChg>
        <pc:spChg chg="add mod">
          <ac:chgData name="Maximilian Lendl" userId="c488799b3f1ed5d8" providerId="LiveId" clId="{BE81F745-AC3A-4AC6-A297-38ECB1BCCD43}" dt="2023-09-12T07:29:41.953" v="1399" actId="404"/>
          <ac:spMkLst>
            <pc:docMk/>
            <pc:sldMk cId="2310194370" sldId="307"/>
            <ac:spMk id="5" creationId="{74553F42-16B2-54FD-925E-D160B52F8481}"/>
          </ac:spMkLst>
        </pc:spChg>
        <pc:spChg chg="add del mod">
          <ac:chgData name="Maximilian Lendl" userId="c488799b3f1ed5d8" providerId="LiveId" clId="{BE81F745-AC3A-4AC6-A297-38ECB1BCCD43}" dt="2023-09-12T06:57:30.050" v="401" actId="478"/>
          <ac:spMkLst>
            <pc:docMk/>
            <pc:sldMk cId="2310194370" sldId="307"/>
            <ac:spMk id="15" creationId="{D8767D12-588F-694E-396E-A658720FAAA8}"/>
          </ac:spMkLst>
        </pc:spChg>
        <pc:spChg chg="add mod">
          <ac:chgData name="Maximilian Lendl" userId="c488799b3f1ed5d8" providerId="LiveId" clId="{BE81F745-AC3A-4AC6-A297-38ECB1BCCD43}" dt="2023-09-12T07:01:55.494" v="509" actId="20577"/>
          <ac:spMkLst>
            <pc:docMk/>
            <pc:sldMk cId="2310194370" sldId="307"/>
            <ac:spMk id="16" creationId="{8D2E65FD-837E-AAE9-3116-BBC822FA059A}"/>
          </ac:spMkLst>
        </pc:spChg>
        <pc:spChg chg="add mod">
          <ac:chgData name="Maximilian Lendl" userId="c488799b3f1ed5d8" providerId="LiveId" clId="{BE81F745-AC3A-4AC6-A297-38ECB1BCCD43}" dt="2023-09-12T07:10:20.706" v="833" actId="1076"/>
          <ac:spMkLst>
            <pc:docMk/>
            <pc:sldMk cId="2310194370" sldId="307"/>
            <ac:spMk id="17" creationId="{239A9830-8CAD-02C1-0123-FD14378CFE51}"/>
          </ac:spMkLst>
        </pc:spChg>
        <pc:spChg chg="add mod">
          <ac:chgData name="Maximilian Lendl" userId="c488799b3f1ed5d8" providerId="LiveId" clId="{BE81F745-AC3A-4AC6-A297-38ECB1BCCD43}" dt="2023-09-12T07:31:14.472" v="1407" actId="255"/>
          <ac:spMkLst>
            <pc:docMk/>
            <pc:sldMk cId="2310194370" sldId="307"/>
            <ac:spMk id="18" creationId="{275E9898-1E13-2CB0-9C19-E76DD3416A8F}"/>
          </ac:spMkLst>
        </pc:spChg>
        <pc:spChg chg="add mod">
          <ac:chgData name="Maximilian Lendl" userId="c488799b3f1ed5d8" providerId="LiveId" clId="{BE81F745-AC3A-4AC6-A297-38ECB1BCCD43}" dt="2023-09-12T07:11:47.874" v="840" actId="20577"/>
          <ac:spMkLst>
            <pc:docMk/>
            <pc:sldMk cId="2310194370" sldId="307"/>
            <ac:spMk id="20" creationId="{B2CEA493-3296-E24B-4EC4-EC617AAD20E6}"/>
          </ac:spMkLst>
        </pc:spChg>
        <pc:spChg chg="del mod">
          <ac:chgData name="Maximilian Lendl" userId="c488799b3f1ed5d8" providerId="LiveId" clId="{BE81F745-AC3A-4AC6-A297-38ECB1BCCD43}" dt="2023-09-12T06:52:55.379" v="357" actId="478"/>
          <ac:spMkLst>
            <pc:docMk/>
            <pc:sldMk cId="2310194370" sldId="307"/>
            <ac:spMk id="1264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2310194370" sldId="307"/>
            <ac:spMk id="1265" creationId="{00000000-0000-0000-0000-000000000000}"/>
          </ac:spMkLst>
        </pc:spChg>
        <pc:cxnChg chg="add mod">
          <ac:chgData name="Maximilian Lendl" userId="c488799b3f1ed5d8" providerId="LiveId" clId="{BE81F745-AC3A-4AC6-A297-38ECB1BCCD43}" dt="2023-09-12T07:16:52.383" v="846" actId="962"/>
          <ac:cxnSpMkLst>
            <pc:docMk/>
            <pc:sldMk cId="2310194370" sldId="307"/>
            <ac:cxnSpMk id="7" creationId="{1DB88CF4-FE00-F211-F709-9AC78126F29F}"/>
          </ac:cxnSpMkLst>
        </pc:cxnChg>
        <pc:cxnChg chg="add mod">
          <ac:chgData name="Maximilian Lendl" userId="c488799b3f1ed5d8" providerId="LiveId" clId="{BE81F745-AC3A-4AC6-A297-38ECB1BCCD43}" dt="2023-09-12T07:16:32.339" v="844" actId="962"/>
          <ac:cxnSpMkLst>
            <pc:docMk/>
            <pc:sldMk cId="2310194370" sldId="307"/>
            <ac:cxnSpMk id="11" creationId="{4F1E1BD3-1C64-60CA-C450-6922CD636EDD}"/>
          </ac:cxnSpMkLst>
        </pc:cxnChg>
        <pc:cxnChg chg="add mod">
          <ac:chgData name="Maximilian Lendl" userId="c488799b3f1ed5d8" providerId="LiveId" clId="{BE81F745-AC3A-4AC6-A297-38ECB1BCCD43}" dt="2023-09-12T07:15:20.791" v="841" actId="962"/>
          <ac:cxnSpMkLst>
            <pc:docMk/>
            <pc:sldMk cId="2310194370" sldId="307"/>
            <ac:cxnSpMk id="19" creationId="{10E9FF6F-AA79-D989-183B-874D57635D5F}"/>
          </ac:cxnSpMkLst>
        </pc:cxn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2266225384" sldId="308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2266225384" sldId="308"/>
            <ac:spMk id="1264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2266225384" sldId="308"/>
            <ac:spMk id="1265" creationId="{00000000-0000-0000-0000-000000000000}"/>
          </ac:spMkLst>
        </pc:spChg>
      </pc:sldChg>
      <pc:sldChg chg="modSp add">
        <pc:chgData name="Maximilian Lendl" userId="c488799b3f1ed5d8" providerId="LiveId" clId="{BE81F745-AC3A-4AC6-A297-38ECB1BCCD43}" dt="2023-09-14T07:49:22.382" v="1409"/>
        <pc:sldMkLst>
          <pc:docMk/>
          <pc:sldMk cId="46036205" sldId="309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46036205" sldId="309"/>
            <ac:spMk id="1264" creationId="{00000000-0000-0000-0000-00000000000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46036205" sldId="309"/>
            <ac:spMk id="1265" creationId="{00000000-0000-0000-0000-000000000000}"/>
          </ac:spMkLst>
        </pc:spChg>
      </pc:sldChg>
      <pc:sldChg chg="add del">
        <pc:chgData name="Maximilian Lendl" userId="c488799b3f1ed5d8" providerId="LiveId" clId="{BE81F745-AC3A-4AC6-A297-38ECB1BCCD43}" dt="2023-09-12T07:02:03.058" v="514" actId="47"/>
        <pc:sldMkLst>
          <pc:docMk/>
          <pc:sldMk cId="1867809079" sldId="310"/>
        </pc:sldMkLst>
      </pc:sldChg>
      <pc:sldChg chg="modSp add del mod">
        <pc:chgData name="Maximilian Lendl" userId="c488799b3f1ed5d8" providerId="LiveId" clId="{BE81F745-AC3A-4AC6-A297-38ECB1BCCD43}" dt="2023-09-12T07:01:17.732" v="503" actId="47"/>
        <pc:sldMkLst>
          <pc:docMk/>
          <pc:sldMk cId="3087350029" sldId="310"/>
        </pc:sldMkLst>
        <pc:spChg chg="mod">
          <ac:chgData name="Maximilian Lendl" userId="c488799b3f1ed5d8" providerId="LiveId" clId="{BE81F745-AC3A-4AC6-A297-38ECB1BCCD43}" dt="2023-09-12T07:00:19.541" v="471" actId="1076"/>
          <ac:spMkLst>
            <pc:docMk/>
            <pc:sldMk cId="3087350029" sldId="310"/>
            <ac:spMk id="5" creationId="{74553F42-16B2-54FD-925E-D160B52F8481}"/>
          </ac:spMkLst>
        </pc:spChg>
        <pc:spChg chg="mod">
          <ac:chgData name="Maximilian Lendl" userId="c488799b3f1ed5d8" providerId="LiveId" clId="{BE81F745-AC3A-4AC6-A297-38ECB1BCCD43}" dt="2023-09-12T07:00:01.932" v="469" actId="1035"/>
          <ac:spMkLst>
            <pc:docMk/>
            <pc:sldMk cId="3087350029" sldId="310"/>
            <ac:spMk id="16" creationId="{8D2E65FD-837E-AAE9-3116-BBC822FA059A}"/>
          </ac:spMkLst>
        </pc:spChg>
        <pc:spChg chg="mod">
          <ac:chgData name="Maximilian Lendl" userId="c488799b3f1ed5d8" providerId="LiveId" clId="{BE81F745-AC3A-4AC6-A297-38ECB1BCCD43}" dt="2023-09-12T07:00:01.932" v="469" actId="1035"/>
          <ac:spMkLst>
            <pc:docMk/>
            <pc:sldMk cId="3087350029" sldId="310"/>
            <ac:spMk id="17" creationId="{239A9830-8CAD-02C1-0123-FD14378CFE51}"/>
          </ac:spMkLst>
        </pc:spChg>
        <pc:cxnChg chg="mod">
          <ac:chgData name="Maximilian Lendl" userId="c488799b3f1ed5d8" providerId="LiveId" clId="{BE81F745-AC3A-4AC6-A297-38ECB1BCCD43}" dt="2023-09-12T07:01:13.957" v="502" actId="14100"/>
          <ac:cxnSpMkLst>
            <pc:docMk/>
            <pc:sldMk cId="3087350029" sldId="310"/>
            <ac:cxnSpMk id="7" creationId="{1DB88CF4-FE00-F211-F709-9AC78126F29F}"/>
          </ac:cxnSpMkLst>
        </pc:cxnChg>
        <pc:cxnChg chg="mod">
          <ac:chgData name="Maximilian Lendl" userId="c488799b3f1ed5d8" providerId="LiveId" clId="{BE81F745-AC3A-4AC6-A297-38ECB1BCCD43}" dt="2023-09-12T07:01:09.341" v="501" actId="1036"/>
          <ac:cxnSpMkLst>
            <pc:docMk/>
            <pc:sldMk cId="3087350029" sldId="310"/>
            <ac:cxnSpMk id="11" creationId="{4F1E1BD3-1C64-60CA-C450-6922CD636EDD}"/>
          </ac:cxnSpMkLst>
        </pc:cxnChg>
      </pc:sldChg>
      <pc:sldChg chg="addSp modSp add mod modTransition">
        <pc:chgData name="Maximilian Lendl" userId="c488799b3f1ed5d8" providerId="LiveId" clId="{BE81F745-AC3A-4AC6-A297-38ECB1BCCD43}" dt="2023-09-14T07:49:22.382" v="1409"/>
        <pc:sldMkLst>
          <pc:docMk/>
          <pc:sldMk cId="3541921760" sldId="310"/>
        </pc:sldMkLst>
        <pc:spChg chg="add mod">
          <ac:chgData name="Maximilian Lendl" userId="c488799b3f1ed5d8" providerId="LiveId" clId="{BE81F745-AC3A-4AC6-A297-38ECB1BCCD43}" dt="2023-09-12T07:29:47.023" v="1402" actId="403"/>
          <ac:spMkLst>
            <pc:docMk/>
            <pc:sldMk cId="3541921760" sldId="310"/>
            <ac:spMk id="2" creationId="{1AA5DB26-1B5B-9722-7B3F-614963B5FA72}"/>
          </ac:spMkLst>
        </pc:spChg>
        <pc:spChg chg="mod">
          <ac:chgData name="Maximilian Lendl" userId="c488799b3f1ed5d8" providerId="LiveId" clId="{BE81F745-AC3A-4AC6-A297-38ECB1BCCD43}" dt="2023-09-12T07:03:18.611" v="598" actId="1036"/>
          <ac:spMkLst>
            <pc:docMk/>
            <pc:sldMk cId="3541921760" sldId="310"/>
            <ac:spMk id="5" creationId="{74553F42-16B2-54FD-925E-D160B52F8481}"/>
          </ac:spMkLst>
        </pc:spChg>
        <pc:spChg chg="add mod">
          <ac:chgData name="Maximilian Lendl" userId="c488799b3f1ed5d8" providerId="LiveId" clId="{BE81F745-AC3A-4AC6-A297-38ECB1BCCD43}" dt="2023-09-12T07:11:42.678" v="838" actId="20577"/>
          <ac:spMkLst>
            <pc:docMk/>
            <pc:sldMk cId="3541921760" sldId="310"/>
            <ac:spMk id="6" creationId="{15C4AAD8-1188-C31C-670A-4C59DEF003EA}"/>
          </ac:spMkLst>
        </pc:spChg>
        <pc:spChg chg="add mod">
          <ac:chgData name="Maximilian Lendl" userId="c488799b3f1ed5d8" providerId="LiveId" clId="{BE81F745-AC3A-4AC6-A297-38ECB1BCCD43}" dt="2023-09-12T07:31:08.503" v="1406" actId="255"/>
          <ac:spMkLst>
            <pc:docMk/>
            <pc:sldMk cId="3541921760" sldId="310"/>
            <ac:spMk id="8" creationId="{F5EDBE50-7485-DFBA-67BA-E96CF27D377A}"/>
          </ac:spMkLst>
        </pc:spChg>
        <pc:spChg chg="add mod">
          <ac:chgData name="Maximilian Lendl" userId="c488799b3f1ed5d8" providerId="LiveId" clId="{BE81F745-AC3A-4AC6-A297-38ECB1BCCD43}" dt="2023-09-12T07:27:00.830" v="1389" actId="1036"/>
          <ac:spMkLst>
            <pc:docMk/>
            <pc:sldMk cId="3541921760" sldId="310"/>
            <ac:spMk id="10" creationId="{8A46D304-8651-B954-6CC9-42C15A8D2AA2}"/>
          </ac:spMkLst>
        </pc:spChg>
        <pc:spChg chg="add mod">
          <ac:chgData name="Maximilian Lendl" userId="c488799b3f1ed5d8" providerId="LiveId" clId="{BE81F745-AC3A-4AC6-A297-38ECB1BCCD43}" dt="2023-09-12T07:27:00.830" v="1389" actId="1036"/>
          <ac:spMkLst>
            <pc:docMk/>
            <pc:sldMk cId="3541921760" sldId="310"/>
            <ac:spMk id="13" creationId="{428C87FE-3C85-5EB4-1B0C-D01141E75A11}"/>
          </ac:spMkLst>
        </pc:spChg>
        <pc:spChg chg="mod">
          <ac:chgData name="Maximilian Lendl" userId="c488799b3f1ed5d8" providerId="LiveId" clId="{BE81F745-AC3A-4AC6-A297-38ECB1BCCD43}" dt="2023-09-12T07:04:17.013" v="665" actId="1037"/>
          <ac:spMkLst>
            <pc:docMk/>
            <pc:sldMk cId="3541921760" sldId="310"/>
            <ac:spMk id="16" creationId="{8D2E65FD-837E-AAE9-3116-BBC822FA059A}"/>
          </ac:spMkLst>
        </pc:spChg>
        <pc:spChg chg="mod">
          <ac:chgData name="Maximilian Lendl" userId="c488799b3f1ed5d8" providerId="LiveId" clId="{BE81F745-AC3A-4AC6-A297-38ECB1BCCD43}" dt="2023-09-12T07:04:24.186" v="694" actId="1037"/>
          <ac:spMkLst>
            <pc:docMk/>
            <pc:sldMk cId="3541921760" sldId="310"/>
            <ac:spMk id="17" creationId="{239A9830-8CAD-02C1-0123-FD14378CFE51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3541921760" sldId="310"/>
            <ac:spMk id="1265" creationId="{00000000-0000-0000-0000-000000000000}"/>
          </ac:spMkLst>
        </pc:spChg>
        <pc:cxnChg chg="add mod">
          <ac:chgData name="Maximilian Lendl" userId="c488799b3f1ed5d8" providerId="LiveId" clId="{BE81F745-AC3A-4AC6-A297-38ECB1BCCD43}" dt="2023-09-12T07:15:41.678" v="842" actId="962"/>
          <ac:cxnSpMkLst>
            <pc:docMk/>
            <pc:sldMk cId="3541921760" sldId="310"/>
            <ac:cxnSpMk id="3" creationId="{DCEAF4D9-5DC6-29E8-42BC-0B1E7882B608}"/>
          </ac:cxnSpMkLst>
        </pc:cxnChg>
        <pc:cxnChg chg="mod">
          <ac:chgData name="Maximilian Lendl" userId="c488799b3f1ed5d8" providerId="LiveId" clId="{BE81F745-AC3A-4AC6-A297-38ECB1BCCD43}" dt="2023-09-12T07:16:46.024" v="845" actId="962"/>
          <ac:cxnSpMkLst>
            <pc:docMk/>
            <pc:sldMk cId="3541921760" sldId="310"/>
            <ac:cxnSpMk id="7" creationId="{1DB88CF4-FE00-F211-F709-9AC78126F29F}"/>
          </ac:cxnSpMkLst>
        </pc:cxnChg>
        <pc:cxnChg chg="add mod">
          <ac:chgData name="Maximilian Lendl" userId="c488799b3f1ed5d8" providerId="LiveId" clId="{BE81F745-AC3A-4AC6-A297-38ECB1BCCD43}" dt="2023-09-12T07:27:57.593" v="1390" actId="962"/>
          <ac:cxnSpMkLst>
            <pc:docMk/>
            <pc:sldMk cId="3541921760" sldId="310"/>
            <ac:cxnSpMk id="9" creationId="{E88C377D-1757-B92A-3B65-6A96D797F2BE}"/>
          </ac:cxnSpMkLst>
        </pc:cxnChg>
        <pc:cxnChg chg="mod">
          <ac:chgData name="Maximilian Lendl" userId="c488799b3f1ed5d8" providerId="LiveId" clId="{BE81F745-AC3A-4AC6-A297-38ECB1BCCD43}" dt="2023-09-12T07:16:18.948" v="843" actId="962"/>
          <ac:cxnSpMkLst>
            <pc:docMk/>
            <pc:sldMk cId="3541921760" sldId="310"/>
            <ac:cxnSpMk id="11" creationId="{4F1E1BD3-1C64-60CA-C450-6922CD636EDD}"/>
          </ac:cxnSpMkLst>
        </pc:cxnChg>
        <pc:cxnChg chg="add mod">
          <ac:chgData name="Maximilian Lendl" userId="c488799b3f1ed5d8" providerId="LiveId" clId="{BE81F745-AC3A-4AC6-A297-38ECB1BCCD43}" dt="2023-09-12T07:28:04.838" v="1391" actId="962"/>
          <ac:cxnSpMkLst>
            <pc:docMk/>
            <pc:sldMk cId="3541921760" sldId="310"/>
            <ac:cxnSpMk id="12" creationId="{7D6C8BF4-F81D-1D44-5D67-EC21534D033F}"/>
          </ac:cxnSpMkLst>
        </pc:cxnChg>
      </pc:sldChg>
      <pc:sldChg chg="addSp modSp add mod">
        <pc:chgData name="Maximilian Lendl" userId="c488799b3f1ed5d8" providerId="LiveId" clId="{BE81F745-AC3A-4AC6-A297-38ECB1BCCD43}" dt="2023-09-14T07:49:22.382" v="1409"/>
        <pc:sldMkLst>
          <pc:docMk/>
          <pc:sldMk cId="3104630501" sldId="311"/>
        </pc:sldMkLst>
        <pc:spChg chg="mod">
          <ac:chgData name="Maximilian Lendl" userId="c488799b3f1ed5d8" providerId="LiveId" clId="{BE81F745-AC3A-4AC6-A297-38ECB1BCCD43}" dt="2023-09-12T07:19:50.885" v="923" actId="1036"/>
          <ac:spMkLst>
            <pc:docMk/>
            <pc:sldMk cId="3104630501" sldId="311"/>
            <ac:spMk id="2" creationId="{1AA5DB26-1B5B-9722-7B3F-614963B5FA72}"/>
          </ac:spMkLst>
        </pc:spChg>
        <pc:spChg chg="mod">
          <ac:chgData name="Maximilian Lendl" userId="c488799b3f1ed5d8" providerId="LiveId" clId="{BE81F745-AC3A-4AC6-A297-38ECB1BCCD43}" dt="2023-09-12T07:19:26.310" v="882" actId="553"/>
          <ac:spMkLst>
            <pc:docMk/>
            <pc:sldMk cId="3104630501" sldId="311"/>
            <ac:spMk id="5" creationId="{74553F42-16B2-54FD-925E-D160B52F8481}"/>
          </ac:spMkLst>
        </pc:spChg>
        <pc:spChg chg="mod">
          <ac:chgData name="Maximilian Lendl" userId="c488799b3f1ed5d8" providerId="LiveId" clId="{BE81F745-AC3A-4AC6-A297-38ECB1BCCD43}" dt="2023-09-12T07:22:15.325" v="1046" actId="1036"/>
          <ac:spMkLst>
            <pc:docMk/>
            <pc:sldMk cId="3104630501" sldId="311"/>
            <ac:spMk id="6" creationId="{15C4AAD8-1188-C31C-670A-4C59DEF003EA}"/>
          </ac:spMkLst>
        </pc:spChg>
        <pc:spChg chg="add mod">
          <ac:chgData name="Maximilian Lendl" userId="c488799b3f1ed5d8" providerId="LiveId" clId="{BE81F745-AC3A-4AC6-A297-38ECB1BCCD43}" dt="2023-09-12T07:29:52.632" v="1405" actId="403"/>
          <ac:spMkLst>
            <pc:docMk/>
            <pc:sldMk cId="3104630501" sldId="311"/>
            <ac:spMk id="8" creationId="{0E14802F-F6E9-1A90-9DD7-B21CA2615481}"/>
          </ac:spMkLst>
        </pc:spChg>
        <pc:spChg chg="add mod">
          <ac:chgData name="Maximilian Lendl" userId="c488799b3f1ed5d8" providerId="LiveId" clId="{BE81F745-AC3A-4AC6-A297-38ECB1BCCD43}" dt="2023-09-12T07:26:06.304" v="1327" actId="1036"/>
          <ac:spMkLst>
            <pc:docMk/>
            <pc:sldMk cId="3104630501" sldId="311"/>
            <ac:spMk id="10" creationId="{9F1B5CBA-F039-1801-C2F5-2BE9BB851B91}"/>
          </ac:spMkLst>
        </pc:spChg>
        <pc:spChg chg="add mod">
          <ac:chgData name="Maximilian Lendl" userId="c488799b3f1ed5d8" providerId="LiveId" clId="{BE81F745-AC3A-4AC6-A297-38ECB1BCCD43}" dt="2023-09-12T07:25:13.626" v="1262" actId="1037"/>
          <ac:spMkLst>
            <pc:docMk/>
            <pc:sldMk cId="3104630501" sldId="311"/>
            <ac:spMk id="15" creationId="{892A9769-4E2D-C903-776F-BC4AF0E639D2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3104630501" sldId="311"/>
            <ac:spMk id="1265" creationId="{00000000-0000-0000-0000-000000000000}"/>
          </ac:spMkLst>
        </pc:spChg>
        <pc:cxnChg chg="mod">
          <ac:chgData name="Maximilian Lendl" userId="c488799b3f1ed5d8" providerId="LiveId" clId="{BE81F745-AC3A-4AC6-A297-38ECB1BCCD43}" dt="2023-09-12T07:19:54.577" v="932" actId="1035"/>
          <ac:cxnSpMkLst>
            <pc:docMk/>
            <pc:sldMk cId="3104630501" sldId="311"/>
            <ac:cxnSpMk id="3" creationId="{DCEAF4D9-5DC6-29E8-42BC-0B1E7882B608}"/>
          </ac:cxnSpMkLst>
        </pc:cxnChg>
        <pc:cxnChg chg="add mod">
          <ac:chgData name="Maximilian Lendl" userId="c488799b3f1ed5d8" providerId="LiveId" clId="{BE81F745-AC3A-4AC6-A297-38ECB1BCCD43}" dt="2023-09-12T07:28:12.338" v="1392" actId="962"/>
          <ac:cxnSpMkLst>
            <pc:docMk/>
            <pc:sldMk cId="3104630501" sldId="311"/>
            <ac:cxnSpMk id="9" creationId="{E81965C8-C23A-35CB-3B26-FD92EFBD34C0}"/>
          </ac:cxnSpMkLst>
        </pc:cxnChg>
        <pc:cxnChg chg="add mod">
          <ac:chgData name="Maximilian Lendl" userId="c488799b3f1ed5d8" providerId="LiveId" clId="{BE81F745-AC3A-4AC6-A297-38ECB1BCCD43}" dt="2023-09-12T07:28:37.244" v="1394" actId="962"/>
          <ac:cxnSpMkLst>
            <pc:docMk/>
            <pc:sldMk cId="3104630501" sldId="311"/>
            <ac:cxnSpMk id="14" creationId="{3B91770F-CD4E-36CD-1DC5-38F61BF0AED4}"/>
          </ac:cxnSpMkLst>
        </pc:cxnChg>
      </pc:sldChg>
      <pc:sldChg chg="delSp modSp mod">
        <pc:chgData name="Maximilian Lendl" userId="c488799b3f1ed5d8" providerId="LiveId" clId="{BE81F745-AC3A-4AC6-A297-38ECB1BCCD43}" dt="2023-09-14T07:51:49.526" v="1425" actId="478"/>
        <pc:sldMkLst>
          <pc:docMk/>
          <pc:sldMk cId="1885817759" sldId="312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1885817759" sldId="312"/>
            <ac:spMk id="984" creationId="{00000000-0000-0000-0000-000000000000}"/>
          </ac:spMkLst>
        </pc:spChg>
        <pc:grpChg chg="del">
          <ac:chgData name="Maximilian Lendl" userId="c488799b3f1ed5d8" providerId="LiveId" clId="{BE81F745-AC3A-4AC6-A297-38ECB1BCCD43}" dt="2023-09-14T07:51:49.526" v="1425" actId="478"/>
          <ac:grpSpMkLst>
            <pc:docMk/>
            <pc:sldMk cId="1885817759" sldId="312"/>
            <ac:grpSpMk id="991" creationId="{00000000-0000-0000-0000-000000000000}"/>
          </ac:grpSpMkLst>
        </pc:gr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2119337077" sldId="313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2119337077" sldId="313"/>
            <ac:spMk id="1265" creationId="{00000000-0000-0000-0000-000000000000}"/>
          </ac:spMkLst>
        </pc:spChg>
      </pc:sldChg>
      <pc:sldChg chg="delSp modSp mod">
        <pc:chgData name="Maximilian Lendl" userId="c488799b3f1ed5d8" providerId="LiveId" clId="{BE81F745-AC3A-4AC6-A297-38ECB1BCCD43}" dt="2023-09-14T07:52:09.623" v="1428" actId="478"/>
        <pc:sldMkLst>
          <pc:docMk/>
          <pc:sldMk cId="118363132" sldId="315"/>
        </pc:sldMkLst>
        <pc:spChg chg="mod">
          <ac:chgData name="Maximilian Lendl" userId="c488799b3f1ed5d8" providerId="LiveId" clId="{BE81F745-AC3A-4AC6-A297-38ECB1BCCD43}" dt="2023-09-14T07:52:07.778" v="1427" actId="1076"/>
          <ac:spMkLst>
            <pc:docMk/>
            <pc:sldMk cId="118363132" sldId="315"/>
            <ac:spMk id="984" creationId="{00000000-0000-0000-0000-000000000000}"/>
          </ac:spMkLst>
        </pc:spChg>
        <pc:grpChg chg="del">
          <ac:chgData name="Maximilian Lendl" userId="c488799b3f1ed5d8" providerId="LiveId" clId="{BE81F745-AC3A-4AC6-A297-38ECB1BCCD43}" dt="2023-09-14T07:52:09.623" v="1428" actId="478"/>
          <ac:grpSpMkLst>
            <pc:docMk/>
            <pc:sldMk cId="118363132" sldId="315"/>
            <ac:grpSpMk id="991" creationId="{00000000-0000-0000-0000-000000000000}"/>
          </ac:grpSpMkLst>
        </pc:gr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2128660904" sldId="317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2128660904" sldId="317"/>
            <ac:spMk id="1265" creationId="{00000000-0000-0000-0000-000000000000}"/>
          </ac:spMkLst>
        </pc:s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2787518638" sldId="318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2787518638" sldId="318"/>
            <ac:spMk id="1265" creationId="{00000000-0000-0000-0000-000000000000}"/>
          </ac:spMkLst>
        </pc:spChg>
      </pc:sldChg>
      <pc:sldChg chg="delSp modSp mod modClrScheme chgLayout">
        <pc:chgData name="Maximilian Lendl" userId="c488799b3f1ed5d8" providerId="LiveId" clId="{BE81F745-AC3A-4AC6-A297-38ECB1BCCD43}" dt="2023-09-14T07:51:37.635" v="1424" actId="14100"/>
        <pc:sldMkLst>
          <pc:docMk/>
          <pc:sldMk cId="3840792219" sldId="321"/>
        </pc:sldMkLst>
        <pc:spChg chg="mod">
          <ac:chgData name="Maximilian Lendl" userId="c488799b3f1ed5d8" providerId="LiveId" clId="{BE81F745-AC3A-4AC6-A297-38ECB1BCCD43}" dt="2023-09-14T07:51:28.218" v="1422" actId="14100"/>
          <ac:spMkLst>
            <pc:docMk/>
            <pc:sldMk cId="3840792219" sldId="321"/>
            <ac:spMk id="11" creationId="{A33FF5EB-EB39-2E8A-59F0-AFDF17615084}"/>
          </ac:spMkLst>
        </pc:spChg>
        <pc:spChg chg="mod">
          <ac:chgData name="Maximilian Lendl" userId="c488799b3f1ed5d8" providerId="LiveId" clId="{BE81F745-AC3A-4AC6-A297-38ECB1BCCD43}" dt="2023-09-14T07:51:37.635" v="1424" actId="14100"/>
          <ac:spMkLst>
            <pc:docMk/>
            <pc:sldMk cId="3840792219" sldId="321"/>
            <ac:spMk id="14" creationId="{29548A00-A702-EF19-64DE-EFA2A5B20598}"/>
          </ac:spMkLst>
        </pc:spChg>
        <pc:spChg chg="mod ord">
          <ac:chgData name="Maximilian Lendl" userId="c488799b3f1ed5d8" providerId="LiveId" clId="{BE81F745-AC3A-4AC6-A297-38ECB1BCCD43}" dt="2023-09-14T07:51:18.955" v="1419" actId="14100"/>
          <ac:spMkLst>
            <pc:docMk/>
            <pc:sldMk cId="3840792219" sldId="321"/>
            <ac:spMk id="984" creationId="{00000000-0000-0000-0000-000000000000}"/>
          </ac:spMkLst>
        </pc:spChg>
        <pc:grpChg chg="del mod">
          <ac:chgData name="Maximilian Lendl" userId="c488799b3f1ed5d8" providerId="LiveId" clId="{BE81F745-AC3A-4AC6-A297-38ECB1BCCD43}" dt="2023-09-14T07:50:20.152" v="1411" actId="478"/>
          <ac:grpSpMkLst>
            <pc:docMk/>
            <pc:sldMk cId="3840792219" sldId="321"/>
            <ac:grpSpMk id="991" creationId="{00000000-0000-0000-0000-000000000000}"/>
          </ac:grpSpMkLst>
        </pc:grpChg>
      </pc:sldChg>
      <pc:sldChg chg="modSp">
        <pc:chgData name="Maximilian Lendl" userId="c488799b3f1ed5d8" providerId="LiveId" clId="{BE81F745-AC3A-4AC6-A297-38ECB1BCCD43}" dt="2023-09-14T07:49:22.382" v="1409"/>
        <pc:sldMkLst>
          <pc:docMk/>
          <pc:sldMk cId="1682456963" sldId="323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1682456963" sldId="323"/>
            <ac:spMk id="1265" creationId="{00000000-0000-0000-0000-000000000000}"/>
          </ac:spMkLst>
        </pc:spChg>
      </pc:sldChg>
      <pc:sldChg chg="delSp modSp mod">
        <pc:chgData name="Maximilian Lendl" userId="c488799b3f1ed5d8" providerId="LiveId" clId="{BE81F745-AC3A-4AC6-A297-38ECB1BCCD43}" dt="2023-09-14T07:52:25.987" v="1430" actId="478"/>
        <pc:sldMkLst>
          <pc:docMk/>
          <pc:sldMk cId="3724892137" sldId="324"/>
        </pc:sldMkLst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3724892137" sldId="324"/>
            <ac:spMk id="4" creationId="{84AAE19F-498D-D57D-0455-84AAF8CE633F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3724892137" sldId="324"/>
            <ac:spMk id="6" creationId="{EE7BB408-31EF-A48A-B9DB-E07ECE8D9A72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3724892137" sldId="324"/>
            <ac:spMk id="8" creationId="{754F1CAC-947B-7D9A-BA55-CA977B793AF7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3724892137" sldId="324"/>
            <ac:spMk id="10" creationId="{24E843CD-ED2E-A650-3B5D-1BB8A5D9B7CB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3724892137" sldId="324"/>
            <ac:spMk id="12" creationId="{00D991A2-505C-9A2C-2650-E33C217025F2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3724892137" sldId="324"/>
            <ac:spMk id="14" creationId="{FC7DEDA5-D3BE-9E8F-6C52-A1D8A41D392B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3724892137" sldId="324"/>
            <ac:spMk id="16" creationId="{7B55AE9D-6442-15AC-D370-C3DBEEBB34D0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3724892137" sldId="324"/>
            <ac:spMk id="18" creationId="{BDFB2200-8A72-D0AC-DB47-B1123EA89919}"/>
          </ac:spMkLst>
        </pc:spChg>
        <pc:spChg chg="mod">
          <ac:chgData name="Maximilian Lendl" userId="c488799b3f1ed5d8" providerId="LiveId" clId="{BE81F745-AC3A-4AC6-A297-38ECB1BCCD43}" dt="2023-09-14T07:49:22.382" v="1409"/>
          <ac:spMkLst>
            <pc:docMk/>
            <pc:sldMk cId="3724892137" sldId="324"/>
            <ac:spMk id="984" creationId="{00000000-0000-0000-0000-000000000000}"/>
          </ac:spMkLst>
        </pc:spChg>
        <pc:grpChg chg="del">
          <ac:chgData name="Maximilian Lendl" userId="c488799b3f1ed5d8" providerId="LiveId" clId="{BE81F745-AC3A-4AC6-A297-38ECB1BCCD43}" dt="2023-09-14T07:52:25.987" v="1430" actId="478"/>
          <ac:grpSpMkLst>
            <pc:docMk/>
            <pc:sldMk cId="3724892137" sldId="324"/>
            <ac:grpSpMk id="991" creationId="{00000000-0000-0000-0000-000000000000}"/>
          </ac:grpSpMkLst>
        </pc:grpChg>
      </pc:sldChg>
      <pc:sldMasterChg chg="modSldLayout">
        <pc:chgData name="Maximilian Lendl" userId="c488799b3f1ed5d8" providerId="LiveId" clId="{BE81F745-AC3A-4AC6-A297-38ECB1BCCD43}" dt="2023-09-14T07:49:00.644" v="1408"/>
        <pc:sldMasterMkLst>
          <pc:docMk/>
          <pc:sldMasterMk cId="0" sldId="2147483674"/>
        </pc:sldMasterMkLst>
        <pc:sldLayoutChg chg="delSp">
          <pc:chgData name="Maximilian Lendl" userId="c488799b3f1ed5d8" providerId="LiveId" clId="{BE81F745-AC3A-4AC6-A297-38ECB1BCCD43}" dt="2023-09-14T07:49:00.644" v="1408"/>
          <pc:sldLayoutMkLst>
            <pc:docMk/>
            <pc:sldMasterMk cId="0" sldId="2147483674"/>
            <pc:sldLayoutMk cId="3137534234" sldId="2147483675"/>
          </pc:sldLayoutMkLst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3137534234" sldId="2147483675"/>
              <ac:grpSpMk id="11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3137534234" sldId="2147483675"/>
              <ac:grpSpMk id="19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3137534234" sldId="2147483675"/>
              <ac:grpSpMk id="39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3137534234" sldId="2147483675"/>
              <ac:grpSpMk id="59" creationId="{00000000-0000-0000-0000-000000000000}"/>
            </ac:grpSpMkLst>
          </pc:grpChg>
        </pc:sldLayoutChg>
        <pc:sldLayoutChg chg="delSp">
          <pc:chgData name="Maximilian Lendl" userId="c488799b3f1ed5d8" providerId="LiveId" clId="{BE81F745-AC3A-4AC6-A297-38ECB1BCCD43}" dt="2023-09-14T07:49:00.644" v="1408"/>
          <pc:sldLayoutMkLst>
            <pc:docMk/>
            <pc:sldMasterMk cId="0" sldId="2147483674"/>
            <pc:sldLayoutMk cId="114127589" sldId="2147483676"/>
          </pc:sldLayoutMkLst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114127589" sldId="2147483676"/>
              <ac:grpSpMk id="434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114127589" sldId="2147483676"/>
              <ac:grpSpMk id="455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114127589" sldId="2147483676"/>
              <ac:grpSpMk id="463" creationId="{00000000-0000-0000-0000-000000000000}"/>
            </ac:grpSpMkLst>
          </pc:grpChg>
        </pc:sldLayoutChg>
        <pc:sldLayoutChg chg="delSp">
          <pc:chgData name="Maximilian Lendl" userId="c488799b3f1ed5d8" providerId="LiveId" clId="{BE81F745-AC3A-4AC6-A297-38ECB1BCCD43}" dt="2023-09-14T07:49:00.644" v="1408"/>
          <pc:sldLayoutMkLst>
            <pc:docMk/>
            <pc:sldMasterMk cId="0" sldId="2147483674"/>
            <pc:sldLayoutMk cId="2862499004" sldId="2147483677"/>
          </pc:sldLayoutMkLst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2862499004" sldId="2147483677"/>
              <ac:grpSpMk id="551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2862499004" sldId="2147483677"/>
              <ac:grpSpMk id="559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2862499004" sldId="2147483677"/>
              <ac:grpSpMk id="579" creationId="{00000000-0000-0000-0000-000000000000}"/>
            </ac:grpSpMkLst>
          </pc:grpChg>
        </pc:sldLayoutChg>
        <pc:sldLayoutChg chg="delSp">
          <pc:chgData name="Maximilian Lendl" userId="c488799b3f1ed5d8" providerId="LiveId" clId="{BE81F745-AC3A-4AC6-A297-38ECB1BCCD43}" dt="2023-09-14T07:49:00.644" v="1408"/>
          <pc:sldLayoutMkLst>
            <pc:docMk/>
            <pc:sldMasterMk cId="0" sldId="2147483674"/>
            <pc:sldLayoutMk cId="3882783172" sldId="2147483678"/>
          </pc:sldLayoutMkLst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3882783172" sldId="2147483678"/>
              <ac:grpSpMk id="75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3882783172" sldId="2147483678"/>
              <ac:grpSpMk id="83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3882783172" sldId="2147483678"/>
              <ac:grpSpMk id="95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3882783172" sldId="2147483678"/>
              <ac:grpSpMk id="115" creationId="{00000000-0000-0000-0000-000000000000}"/>
            </ac:grpSpMkLst>
          </pc:grpChg>
        </pc:sldLayoutChg>
        <pc:sldLayoutChg chg="delSp">
          <pc:chgData name="Maximilian Lendl" userId="c488799b3f1ed5d8" providerId="LiveId" clId="{BE81F745-AC3A-4AC6-A297-38ECB1BCCD43}" dt="2023-09-14T07:49:00.644" v="1408"/>
          <pc:sldLayoutMkLst>
            <pc:docMk/>
            <pc:sldMasterMk cId="0" sldId="2147483674"/>
            <pc:sldLayoutMk cId="529884635" sldId="2147483679"/>
          </pc:sldLayoutMkLst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529884635" sldId="2147483679"/>
              <ac:grpSpMk id="792" creationId="{00000000-0000-0000-0000-000000000000}"/>
            </ac:grpSpMkLst>
          </pc:grpChg>
        </pc:sldLayoutChg>
        <pc:sldLayoutChg chg="delSp">
          <pc:chgData name="Maximilian Lendl" userId="c488799b3f1ed5d8" providerId="LiveId" clId="{BE81F745-AC3A-4AC6-A297-38ECB1BCCD43}" dt="2023-09-14T07:49:00.644" v="1408"/>
          <pc:sldLayoutMkLst>
            <pc:docMk/>
            <pc:sldMasterMk cId="0" sldId="2147483674"/>
            <pc:sldLayoutMk cId="598109870" sldId="2147483681"/>
          </pc:sldLayoutMkLst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598109870" sldId="2147483681"/>
              <ac:grpSpMk id="474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598109870" sldId="2147483681"/>
              <ac:grpSpMk id="482" creationId="{00000000-0000-0000-0000-000000000000}"/>
            </ac:grpSpMkLst>
          </pc:grpChg>
        </pc:sldLayoutChg>
        <pc:sldLayoutChg chg="delSp">
          <pc:chgData name="Maximilian Lendl" userId="c488799b3f1ed5d8" providerId="LiveId" clId="{BE81F745-AC3A-4AC6-A297-38ECB1BCCD43}" dt="2023-09-14T07:49:00.644" v="1408"/>
          <pc:sldLayoutMkLst>
            <pc:docMk/>
            <pc:sldMasterMk cId="0" sldId="2147483674"/>
            <pc:sldLayoutMk cId="2595717038" sldId="2147483682"/>
          </pc:sldLayoutMkLst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2595717038" sldId="2147483682"/>
              <ac:grpSpMk id="492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2595717038" sldId="2147483682"/>
              <ac:grpSpMk id="504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2595717038" sldId="2147483682"/>
              <ac:grpSpMk id="516" creationId="{00000000-0000-0000-0000-000000000000}"/>
            </ac:grpSpMkLst>
          </pc:grpChg>
        </pc:sldLayoutChg>
        <pc:sldLayoutChg chg="delSp">
          <pc:chgData name="Maximilian Lendl" userId="c488799b3f1ed5d8" providerId="LiveId" clId="{BE81F745-AC3A-4AC6-A297-38ECB1BCCD43}" dt="2023-09-14T07:49:00.644" v="1408"/>
          <pc:sldLayoutMkLst>
            <pc:docMk/>
            <pc:sldMasterMk cId="0" sldId="2147483674"/>
            <pc:sldLayoutMk cId="383781113" sldId="2147483683"/>
          </pc:sldLayoutMkLst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383781113" sldId="2147483683"/>
              <ac:grpSpMk id="526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383781113" sldId="2147483683"/>
              <ac:grpSpMk id="534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383781113" sldId="2147483683"/>
              <ac:grpSpMk id="538" creationId="{00000000-0000-0000-0000-000000000000}"/>
            </ac:grpSpMkLst>
          </pc:grpChg>
        </pc:sldLayoutChg>
        <pc:sldLayoutChg chg="delSp">
          <pc:chgData name="Maximilian Lendl" userId="c488799b3f1ed5d8" providerId="LiveId" clId="{BE81F745-AC3A-4AC6-A297-38ECB1BCCD43}" dt="2023-09-14T07:49:00.644" v="1408"/>
          <pc:sldLayoutMkLst>
            <pc:docMk/>
            <pc:sldMasterMk cId="0" sldId="2147483674"/>
            <pc:sldLayoutMk cId="72679935" sldId="2147483684"/>
          </pc:sldLayoutMkLst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72679935" sldId="2147483684"/>
              <ac:grpSpMk id="341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72679935" sldId="2147483684"/>
              <ac:grpSpMk id="361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72679935" sldId="2147483684"/>
              <ac:grpSpMk id="387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72679935" sldId="2147483684"/>
              <ac:grpSpMk id="399" creationId="{00000000-0000-0000-0000-000000000000}"/>
            </ac:grpSpMkLst>
          </pc:grpChg>
        </pc:sldLayoutChg>
        <pc:sldLayoutChg chg="delSp">
          <pc:chgData name="Maximilian Lendl" userId="c488799b3f1ed5d8" providerId="LiveId" clId="{BE81F745-AC3A-4AC6-A297-38ECB1BCCD43}" dt="2023-09-14T07:49:00.644" v="1408"/>
          <pc:sldLayoutMkLst>
            <pc:docMk/>
            <pc:sldMasterMk cId="0" sldId="2147483674"/>
            <pc:sldLayoutMk cId="481553813" sldId="2147483685"/>
          </pc:sldLayoutMkLst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481553813" sldId="2147483685"/>
              <ac:grpSpMk id="294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481553813" sldId="2147483685"/>
              <ac:grpSpMk id="306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481553813" sldId="2147483685"/>
              <ac:grpSpMk id="312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481553813" sldId="2147483685"/>
              <ac:grpSpMk id="317" creationId="{00000000-0000-0000-0000-000000000000}"/>
            </ac:grpSpMkLst>
          </pc:grpChg>
        </pc:sldLayoutChg>
        <pc:sldLayoutChg chg="delSp">
          <pc:chgData name="Maximilian Lendl" userId="c488799b3f1ed5d8" providerId="LiveId" clId="{BE81F745-AC3A-4AC6-A297-38ECB1BCCD43}" dt="2023-09-14T07:49:00.644" v="1408"/>
          <pc:sldLayoutMkLst>
            <pc:docMk/>
            <pc:sldMasterMk cId="0" sldId="2147483674"/>
            <pc:sldLayoutMk cId="1620176019" sldId="2147483686"/>
          </pc:sldLayoutMkLst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1620176019" sldId="2147483686"/>
              <ac:grpSpMk id="675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1620176019" sldId="2147483686"/>
              <ac:grpSpMk id="683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1620176019" sldId="2147483686"/>
              <ac:grpSpMk id="691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1620176019" sldId="2147483686"/>
              <ac:grpSpMk id="696" creationId="{00000000-0000-0000-0000-000000000000}"/>
            </ac:grpSpMkLst>
          </pc:grpChg>
        </pc:sldLayoutChg>
        <pc:sldLayoutChg chg="delSp">
          <pc:chgData name="Maximilian Lendl" userId="c488799b3f1ed5d8" providerId="LiveId" clId="{BE81F745-AC3A-4AC6-A297-38ECB1BCCD43}" dt="2023-09-14T07:49:00.644" v="1408"/>
          <pc:sldLayoutMkLst>
            <pc:docMk/>
            <pc:sldMasterMk cId="0" sldId="2147483674"/>
            <pc:sldLayoutMk cId="3163553793" sldId="2147483687"/>
          </pc:sldLayoutMkLst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3163553793" sldId="2147483687"/>
              <ac:grpSpMk id="609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3163553793" sldId="2147483687"/>
              <ac:grpSpMk id="615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3163553793" sldId="2147483687"/>
              <ac:grpSpMk id="635" creationId="{00000000-0000-0000-0000-000000000000}"/>
            </ac:grpSpMkLst>
          </pc:grpChg>
        </pc:sldLayoutChg>
        <pc:sldLayoutChg chg="delSp">
          <pc:chgData name="Maximilian Lendl" userId="c488799b3f1ed5d8" providerId="LiveId" clId="{BE81F745-AC3A-4AC6-A297-38ECB1BCCD43}" dt="2023-09-14T07:49:00.644" v="1408"/>
          <pc:sldLayoutMkLst>
            <pc:docMk/>
            <pc:sldMasterMk cId="0" sldId="2147483674"/>
            <pc:sldLayoutMk cId="68400215" sldId="2147483689"/>
          </pc:sldLayoutMkLst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68400215" sldId="2147483689"/>
              <ac:grpSpMk id="144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68400215" sldId="2147483689"/>
              <ac:grpSpMk id="164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68400215" sldId="2147483689"/>
              <ac:grpSpMk id="172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68400215" sldId="2147483689"/>
              <ac:grpSpMk id="180" creationId="{00000000-0000-0000-0000-000000000000}"/>
            </ac:grpSpMkLst>
          </pc:grpChg>
        </pc:sldLayoutChg>
        <pc:sldLayoutChg chg="delSp">
          <pc:chgData name="Maximilian Lendl" userId="c488799b3f1ed5d8" providerId="LiveId" clId="{BE81F745-AC3A-4AC6-A297-38ECB1BCCD43}" dt="2023-09-14T07:49:00.644" v="1408"/>
          <pc:sldLayoutMkLst>
            <pc:docMk/>
            <pc:sldMasterMk cId="0" sldId="2147483674"/>
            <pc:sldLayoutMk cId="2888289357" sldId="2147483690"/>
          </pc:sldLayoutMkLst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2888289357" sldId="2147483690"/>
              <ac:grpSpMk id="723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2888289357" sldId="2147483690"/>
              <ac:grpSpMk id="743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2888289357" sldId="2147483690"/>
              <ac:grpSpMk id="755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2888289357" sldId="2147483690"/>
              <ac:grpSpMk id="763" creationId="{00000000-0000-0000-0000-000000000000}"/>
            </ac:grpSpMkLst>
          </pc:grpChg>
        </pc:sldLayoutChg>
        <pc:sldLayoutChg chg="delSp">
          <pc:chgData name="Maximilian Lendl" userId="c488799b3f1ed5d8" providerId="LiveId" clId="{BE81F745-AC3A-4AC6-A297-38ECB1BCCD43}" dt="2023-09-14T07:49:00.644" v="1408"/>
          <pc:sldLayoutMkLst>
            <pc:docMk/>
            <pc:sldMasterMk cId="0" sldId="2147483674"/>
            <pc:sldLayoutMk cId="3621361158" sldId="2147483691"/>
          </pc:sldLayoutMkLst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3621361158" sldId="2147483691"/>
              <ac:grpSpMk id="230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3621361158" sldId="2147483691"/>
              <ac:grpSpMk id="238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3621361158" sldId="2147483691"/>
              <ac:grpSpMk id="246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3621361158" sldId="2147483691"/>
              <ac:grpSpMk id="272" creationId="{00000000-0000-0000-0000-000000000000}"/>
            </ac:grpSpMkLst>
          </pc:grpChg>
        </pc:sldLayoutChg>
        <pc:sldLayoutChg chg="delSp">
          <pc:chgData name="Maximilian Lendl" userId="c488799b3f1ed5d8" providerId="LiveId" clId="{BE81F745-AC3A-4AC6-A297-38ECB1BCCD43}" dt="2023-09-14T07:49:00.644" v="1408"/>
          <pc:sldLayoutMkLst>
            <pc:docMk/>
            <pc:sldMasterMk cId="0" sldId="2147483674"/>
            <pc:sldLayoutMk cId="889249854" sldId="2147483692"/>
          </pc:sldLayoutMkLst>
          <pc:spChg chg="del">
            <ac:chgData name="Maximilian Lendl" userId="c488799b3f1ed5d8" providerId="LiveId" clId="{BE81F745-AC3A-4AC6-A297-38ECB1BCCD43}" dt="2023-09-14T07:49:00.644" v="1408"/>
            <ac:spMkLst>
              <pc:docMk/>
              <pc:sldMasterMk cId="0" sldId="2147483674"/>
              <pc:sldLayoutMk cId="889249854" sldId="2147483692"/>
              <ac:spMk id="815" creationId="{00000000-0000-0000-0000-000000000000}"/>
            </ac:spMkLst>
          </pc:spChg>
          <pc:spChg chg="del">
            <ac:chgData name="Maximilian Lendl" userId="c488799b3f1ed5d8" providerId="LiveId" clId="{BE81F745-AC3A-4AC6-A297-38ECB1BCCD43}" dt="2023-09-14T07:49:00.644" v="1408"/>
            <ac:spMkLst>
              <pc:docMk/>
              <pc:sldMasterMk cId="0" sldId="2147483674"/>
              <pc:sldLayoutMk cId="889249854" sldId="2147483692"/>
              <ac:spMk id="869" creationId="{00000000-0000-0000-0000-000000000000}"/>
            </ac:spMkLst>
          </pc:s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889249854" sldId="2147483692"/>
              <ac:grpSpMk id="816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889249854" sldId="2147483692"/>
              <ac:grpSpMk id="819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889249854" sldId="2147483692"/>
              <ac:grpSpMk id="823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889249854" sldId="2147483692"/>
              <ac:grpSpMk id="835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889249854" sldId="2147483692"/>
              <ac:grpSpMk id="843" creationId="{00000000-0000-0000-0000-000000000000}"/>
            </ac:grpSpMkLst>
          </pc:grpChg>
          <pc:grpChg chg="del">
            <ac:chgData name="Maximilian Lendl" userId="c488799b3f1ed5d8" providerId="LiveId" clId="{BE81F745-AC3A-4AC6-A297-38ECB1BCCD43}" dt="2023-09-14T07:49:00.644" v="1408"/>
            <ac:grpSpMkLst>
              <pc:docMk/>
              <pc:sldMasterMk cId="0" sldId="2147483674"/>
              <pc:sldLayoutMk cId="889249854" sldId="2147483692"/>
              <ac:grpSpMk id="849" creationId="{00000000-0000-0000-0000-000000000000}"/>
            </ac:grpSpMkLst>
          </pc:grpChg>
        </pc:sldLayoutChg>
      </pc:sldMasterChg>
    </pc:docChg>
  </pc:docChgLst>
  <pc:docChgLst>
    <pc:chgData name="Ben Heinicke" userId="f768ff8e5849eef5" providerId="LiveId" clId="{6D341191-54D3-4112-9ECE-AE8A0834A99F}"/>
    <pc:docChg chg="custSel modSld">
      <pc:chgData name="Ben Heinicke" userId="f768ff8e5849eef5" providerId="LiveId" clId="{6D341191-54D3-4112-9ECE-AE8A0834A99F}" dt="2023-09-11T09:31:54.822" v="212"/>
      <pc:docMkLst>
        <pc:docMk/>
      </pc:docMkLst>
      <pc:sldChg chg="addSp delSp modSp mod">
        <pc:chgData name="Ben Heinicke" userId="f768ff8e5849eef5" providerId="LiveId" clId="{6D341191-54D3-4112-9ECE-AE8A0834A99F}" dt="2023-09-11T09:31:54.822" v="212"/>
        <pc:sldMkLst>
          <pc:docMk/>
          <pc:sldMk cId="0" sldId="258"/>
        </pc:sldMkLst>
        <pc:spChg chg="add mod">
          <ac:chgData name="Ben Heinicke" userId="f768ff8e5849eef5" providerId="LiveId" clId="{6D341191-54D3-4112-9ECE-AE8A0834A99F}" dt="2023-09-11T08:39:38.464" v="189" actId="1036"/>
          <ac:spMkLst>
            <pc:docMk/>
            <pc:sldMk cId="0" sldId="258"/>
            <ac:spMk id="3" creationId="{55CAA38E-DDFB-E535-E59A-8E11507910F4}"/>
          </ac:spMkLst>
        </pc:spChg>
        <pc:spChg chg="mod">
          <ac:chgData name="Ben Heinicke" userId="f768ff8e5849eef5" providerId="LiveId" clId="{6D341191-54D3-4112-9ECE-AE8A0834A99F}" dt="2023-09-11T08:39:50.926" v="190"/>
          <ac:spMkLst>
            <pc:docMk/>
            <pc:sldMk cId="0" sldId="258"/>
            <ac:spMk id="6" creationId="{0269D86C-8691-F093-012C-631920EE89F2}"/>
          </ac:spMkLst>
        </pc:spChg>
        <pc:spChg chg="mod">
          <ac:chgData name="Ben Heinicke" userId="f768ff8e5849eef5" providerId="LiveId" clId="{6D341191-54D3-4112-9ECE-AE8A0834A99F}" dt="2023-09-11T08:39:50.926" v="190"/>
          <ac:spMkLst>
            <pc:docMk/>
            <pc:sldMk cId="0" sldId="258"/>
            <ac:spMk id="7" creationId="{B7C136FF-6676-3B36-DBC3-3743132F646A}"/>
          </ac:spMkLst>
        </pc:spChg>
        <pc:spChg chg="mod">
          <ac:chgData name="Ben Heinicke" userId="f768ff8e5849eef5" providerId="LiveId" clId="{6D341191-54D3-4112-9ECE-AE8A0834A99F}" dt="2023-09-11T08:39:50.926" v="190"/>
          <ac:spMkLst>
            <pc:docMk/>
            <pc:sldMk cId="0" sldId="258"/>
            <ac:spMk id="9" creationId="{C88A99AC-8E32-1B68-66F8-61C46DA5A85C}"/>
          </ac:spMkLst>
        </pc:spChg>
        <pc:spChg chg="add mod">
          <ac:chgData name="Ben Heinicke" userId="f768ff8e5849eef5" providerId="LiveId" clId="{6D341191-54D3-4112-9ECE-AE8A0834A99F}" dt="2023-09-11T09:31:54.822" v="212"/>
          <ac:spMkLst>
            <pc:docMk/>
            <pc:sldMk cId="0" sldId="258"/>
            <ac:spMk id="10" creationId="{C7F8D340-9B1A-6C96-A9E1-96D9D00A1F53}"/>
          </ac:spMkLst>
        </pc:spChg>
        <pc:grpChg chg="add del mod">
          <ac:chgData name="Ben Heinicke" userId="f768ff8e5849eef5" providerId="LiveId" clId="{6D341191-54D3-4112-9ECE-AE8A0834A99F}" dt="2023-09-11T08:41:03.503" v="211" actId="478"/>
          <ac:grpSpMkLst>
            <pc:docMk/>
            <pc:sldMk cId="0" sldId="258"/>
            <ac:grpSpMk id="4" creationId="{A21B476B-DEBB-5DB1-0DFF-F74FDC3AB5A1}"/>
          </ac:grpSpMkLst>
        </pc:grpChg>
        <pc:grpChg chg="mod">
          <ac:chgData name="Ben Heinicke" userId="f768ff8e5849eef5" providerId="LiveId" clId="{6D341191-54D3-4112-9ECE-AE8A0834A99F}" dt="2023-09-11T08:39:50.926" v="190"/>
          <ac:grpSpMkLst>
            <pc:docMk/>
            <pc:sldMk cId="0" sldId="258"/>
            <ac:grpSpMk id="5" creationId="{643F453A-61BB-06EA-BA07-ADBD55F82D1B}"/>
          </ac:grpSpMkLst>
        </pc:grpChg>
        <pc:cxnChg chg="mod">
          <ac:chgData name="Ben Heinicke" userId="f768ff8e5849eef5" providerId="LiveId" clId="{6D341191-54D3-4112-9ECE-AE8A0834A99F}" dt="2023-09-11T08:41:03.503" v="211" actId="478"/>
          <ac:cxnSpMkLst>
            <pc:docMk/>
            <pc:sldMk cId="0" sldId="258"/>
            <ac:cxnSpMk id="8" creationId="{17141C37-EB78-9D30-F5A1-6364604216C9}"/>
          </ac:cxnSpMkLst>
        </pc:cxnChg>
      </pc:sldChg>
      <pc:sldChg chg="modTransition">
        <pc:chgData name="Ben Heinicke" userId="f768ff8e5849eef5" providerId="LiveId" clId="{6D341191-54D3-4112-9ECE-AE8A0834A99F}" dt="2023-09-11T08:31:13.192" v="0"/>
        <pc:sldMkLst>
          <pc:docMk/>
          <pc:sldMk cId="1085225754" sldId="298"/>
        </pc:sldMkLst>
      </pc:sldChg>
      <pc:sldChg chg="modTransition">
        <pc:chgData name="Ben Heinicke" userId="f768ff8e5849eef5" providerId="LiveId" clId="{6D341191-54D3-4112-9ECE-AE8A0834A99F}" dt="2023-09-11T08:31:18.648" v="1"/>
        <pc:sldMkLst>
          <pc:docMk/>
          <pc:sldMk cId="3347036997" sldId="300"/>
        </pc:sldMkLst>
      </pc:sldChg>
      <pc:sldChg chg="modTransition">
        <pc:chgData name="Ben Heinicke" userId="f768ff8e5849eef5" providerId="LiveId" clId="{6D341191-54D3-4112-9ECE-AE8A0834A99F}" dt="2023-09-11T08:31:22.295" v="2"/>
        <pc:sldMkLst>
          <pc:docMk/>
          <pc:sldMk cId="2301459825" sldId="302"/>
        </pc:sldMkLst>
      </pc:sldChg>
      <pc:sldChg chg="modTransition">
        <pc:chgData name="Ben Heinicke" userId="f768ff8e5849eef5" providerId="LiveId" clId="{6D341191-54D3-4112-9ECE-AE8A0834A99F}" dt="2023-09-11T08:31:27.945" v="3"/>
        <pc:sldMkLst>
          <pc:docMk/>
          <pc:sldMk cId="1574469205" sldId="304"/>
        </pc:sldMkLst>
      </pc:sldChg>
    </pc:docChg>
  </pc:docChgLst>
  <pc:docChgLst>
    <pc:chgData name="Maximilian Lendl" userId="c488799b3f1ed5d8" providerId="LiveId" clId="{45DA19B9-0BBA-4FA3-B7ED-0EAEA6D46676}"/>
    <pc:docChg chg="custSel addSld delSld modSld">
      <pc:chgData name="Maximilian Lendl" userId="c488799b3f1ed5d8" providerId="LiveId" clId="{45DA19B9-0BBA-4FA3-B7ED-0EAEA6D46676}" dt="2023-09-14T18:57:19.030" v="123" actId="122"/>
      <pc:docMkLst>
        <pc:docMk/>
      </pc:docMkLst>
      <pc:sldChg chg="modTransition">
        <pc:chgData name="Maximilian Lendl" userId="c488799b3f1ed5d8" providerId="LiveId" clId="{45DA19B9-0BBA-4FA3-B7ED-0EAEA6D46676}" dt="2023-09-14T18:38:26.790" v="64"/>
        <pc:sldMkLst>
          <pc:docMk/>
          <pc:sldMk cId="0" sldId="258"/>
        </pc:sldMkLst>
      </pc:sldChg>
      <pc:sldChg chg="del">
        <pc:chgData name="Maximilian Lendl" userId="c488799b3f1ed5d8" providerId="LiveId" clId="{45DA19B9-0BBA-4FA3-B7ED-0EAEA6D46676}" dt="2023-09-14T18:53:06.230" v="68" actId="47"/>
        <pc:sldMkLst>
          <pc:docMk/>
          <pc:sldMk cId="0" sldId="259"/>
        </pc:sldMkLst>
      </pc:sldChg>
      <pc:sldChg chg="add">
        <pc:chgData name="Maximilian Lendl" userId="c488799b3f1ed5d8" providerId="LiveId" clId="{45DA19B9-0BBA-4FA3-B7ED-0EAEA6D46676}" dt="2023-09-14T18:52:37.194" v="66"/>
        <pc:sldMkLst>
          <pc:docMk/>
          <pc:sldMk cId="0" sldId="261"/>
        </pc:sldMkLst>
      </pc:sldChg>
      <pc:sldChg chg="add del">
        <pc:chgData name="Maximilian Lendl" userId="c488799b3f1ed5d8" providerId="LiveId" clId="{45DA19B9-0BBA-4FA3-B7ED-0EAEA6D46676}" dt="2023-09-14T18:54:58.174" v="86" actId="47"/>
        <pc:sldMkLst>
          <pc:docMk/>
          <pc:sldMk cId="1085225754" sldId="298"/>
        </pc:sldMkLst>
      </pc:sldChg>
      <pc:sldChg chg="add">
        <pc:chgData name="Maximilian Lendl" userId="c488799b3f1ed5d8" providerId="LiveId" clId="{45DA19B9-0BBA-4FA3-B7ED-0EAEA6D46676}" dt="2023-09-14T18:29:58.495" v="0"/>
        <pc:sldMkLst>
          <pc:docMk/>
          <pc:sldMk cId="1505504652" sldId="299"/>
        </pc:sldMkLst>
      </pc:sldChg>
      <pc:sldChg chg="modSp add">
        <pc:chgData name="Maximilian Lendl" userId="c488799b3f1ed5d8" providerId="LiveId" clId="{45DA19B9-0BBA-4FA3-B7ED-0EAEA6D46676}" dt="2023-09-14T18:30:10.608" v="23" actId="20577"/>
        <pc:sldMkLst>
          <pc:docMk/>
          <pc:sldMk cId="3347036997" sldId="300"/>
        </pc:sldMkLst>
        <pc:graphicFrameChg chg="mod">
          <ac:chgData name="Maximilian Lendl" userId="c488799b3f1ed5d8" providerId="LiveId" clId="{45DA19B9-0BBA-4FA3-B7ED-0EAEA6D46676}" dt="2023-09-14T18:30:10.608" v="23" actId="20577"/>
          <ac:graphicFrameMkLst>
            <pc:docMk/>
            <pc:sldMk cId="3347036997" sldId="300"/>
            <ac:graphicFrameMk id="2" creationId="{00000000-0008-0000-0200-00009F090000}"/>
          </ac:graphicFrameMkLst>
        </pc:graphicFrameChg>
      </pc:sldChg>
      <pc:sldChg chg="add">
        <pc:chgData name="Maximilian Lendl" userId="c488799b3f1ed5d8" providerId="LiveId" clId="{45DA19B9-0BBA-4FA3-B7ED-0EAEA6D46676}" dt="2023-09-14T18:30:56.903" v="24"/>
        <pc:sldMkLst>
          <pc:docMk/>
          <pc:sldMk cId="3776197787" sldId="303"/>
        </pc:sldMkLst>
      </pc:sldChg>
      <pc:sldChg chg="add del">
        <pc:chgData name="Maximilian Lendl" userId="c488799b3f1ed5d8" providerId="LiveId" clId="{45DA19B9-0BBA-4FA3-B7ED-0EAEA6D46676}" dt="2023-09-14T18:33:39.843" v="38" actId="47"/>
        <pc:sldMkLst>
          <pc:docMk/>
          <pc:sldMk cId="1574469205" sldId="304"/>
        </pc:sldMkLst>
      </pc:sldChg>
      <pc:sldChg chg="add">
        <pc:chgData name="Maximilian Lendl" userId="c488799b3f1ed5d8" providerId="LiveId" clId="{45DA19B9-0BBA-4FA3-B7ED-0EAEA6D46676}" dt="2023-09-14T18:52:37.194" v="66"/>
        <pc:sldMkLst>
          <pc:docMk/>
          <pc:sldMk cId="2685463922" sldId="305"/>
        </pc:sldMkLst>
      </pc:sldChg>
      <pc:sldChg chg="add">
        <pc:chgData name="Maximilian Lendl" userId="c488799b3f1ed5d8" providerId="LiveId" clId="{45DA19B9-0BBA-4FA3-B7ED-0EAEA6D46676}" dt="2023-09-14T18:29:58.495" v="0"/>
        <pc:sldMkLst>
          <pc:docMk/>
          <pc:sldMk cId="2901155362" sldId="306"/>
        </pc:sldMkLst>
      </pc:sldChg>
      <pc:sldChg chg="add">
        <pc:chgData name="Maximilian Lendl" userId="c488799b3f1ed5d8" providerId="LiveId" clId="{45DA19B9-0BBA-4FA3-B7ED-0EAEA6D46676}" dt="2023-09-14T18:30:56.903" v="24"/>
        <pc:sldMkLst>
          <pc:docMk/>
          <pc:sldMk cId="2266225384" sldId="308"/>
        </pc:sldMkLst>
      </pc:sldChg>
      <pc:sldChg chg="delSp add mod">
        <pc:chgData name="Maximilian Lendl" userId="c488799b3f1ed5d8" providerId="LiveId" clId="{45DA19B9-0BBA-4FA3-B7ED-0EAEA6D46676}" dt="2023-09-14T18:31:13.818" v="25" actId="478"/>
        <pc:sldMkLst>
          <pc:docMk/>
          <pc:sldMk cId="24631006" sldId="314"/>
        </pc:sldMkLst>
        <pc:grpChg chg="del">
          <ac:chgData name="Maximilian Lendl" userId="c488799b3f1ed5d8" providerId="LiveId" clId="{45DA19B9-0BBA-4FA3-B7ED-0EAEA6D46676}" dt="2023-09-14T18:31:13.818" v="25" actId="478"/>
          <ac:grpSpMkLst>
            <pc:docMk/>
            <pc:sldMk cId="24631006" sldId="314"/>
            <ac:grpSpMk id="1266" creationId="{00000000-0000-0000-0000-000000000000}"/>
          </ac:grpSpMkLst>
        </pc:grpChg>
      </pc:sldChg>
      <pc:sldChg chg="modSp mod">
        <pc:chgData name="Maximilian Lendl" userId="c488799b3f1ed5d8" providerId="LiveId" clId="{45DA19B9-0BBA-4FA3-B7ED-0EAEA6D46676}" dt="2023-09-14T18:45:35.264" v="65" actId="14100"/>
        <pc:sldMkLst>
          <pc:docMk/>
          <pc:sldMk cId="118363132" sldId="315"/>
        </pc:sldMkLst>
        <pc:spChg chg="mod">
          <ac:chgData name="Maximilian Lendl" userId="c488799b3f1ed5d8" providerId="LiveId" clId="{45DA19B9-0BBA-4FA3-B7ED-0EAEA6D46676}" dt="2023-09-14T18:45:35.264" v="65" actId="14100"/>
          <ac:spMkLst>
            <pc:docMk/>
            <pc:sldMk cId="118363132" sldId="315"/>
            <ac:spMk id="17" creationId="{FD174331-34E2-CE45-3231-F7A0F31B765A}"/>
          </ac:spMkLst>
        </pc:spChg>
      </pc:sldChg>
      <pc:sldChg chg="delSp add mod setBg">
        <pc:chgData name="Maximilian Lendl" userId="c488799b3f1ed5d8" providerId="LiveId" clId="{45DA19B9-0BBA-4FA3-B7ED-0EAEA6D46676}" dt="2023-09-14T18:31:20.628" v="26" actId="478"/>
        <pc:sldMkLst>
          <pc:docMk/>
          <pc:sldMk cId="1812322416" sldId="316"/>
        </pc:sldMkLst>
        <pc:grpChg chg="del">
          <ac:chgData name="Maximilian Lendl" userId="c488799b3f1ed5d8" providerId="LiveId" clId="{45DA19B9-0BBA-4FA3-B7ED-0EAEA6D46676}" dt="2023-09-14T18:31:20.628" v="26" actId="478"/>
          <ac:grpSpMkLst>
            <pc:docMk/>
            <pc:sldMk cId="1812322416" sldId="316"/>
            <ac:grpSpMk id="991" creationId="{00000000-0000-0000-0000-000000000000}"/>
          </ac:grpSpMkLst>
        </pc:grpChg>
      </pc:sldChg>
      <pc:sldChg chg="add">
        <pc:chgData name="Maximilian Lendl" userId="c488799b3f1ed5d8" providerId="LiveId" clId="{45DA19B9-0BBA-4FA3-B7ED-0EAEA6D46676}" dt="2023-09-14T18:52:37.194" v="66"/>
        <pc:sldMkLst>
          <pc:docMk/>
          <pc:sldMk cId="3976905403" sldId="319"/>
        </pc:sldMkLst>
      </pc:sldChg>
      <pc:sldChg chg="add">
        <pc:chgData name="Maximilian Lendl" userId="c488799b3f1ed5d8" providerId="LiveId" clId="{45DA19B9-0BBA-4FA3-B7ED-0EAEA6D46676}" dt="2023-09-14T18:52:37.194" v="66"/>
        <pc:sldMkLst>
          <pc:docMk/>
          <pc:sldMk cId="3863607678" sldId="320"/>
        </pc:sldMkLst>
      </pc:sldChg>
      <pc:sldChg chg="add">
        <pc:chgData name="Maximilian Lendl" userId="c488799b3f1ed5d8" providerId="LiveId" clId="{45DA19B9-0BBA-4FA3-B7ED-0EAEA6D46676}" dt="2023-09-14T18:29:58.495" v="0"/>
        <pc:sldMkLst>
          <pc:docMk/>
          <pc:sldMk cId="1857358404" sldId="325"/>
        </pc:sldMkLst>
      </pc:sldChg>
      <pc:sldChg chg="add">
        <pc:chgData name="Maximilian Lendl" userId="c488799b3f1ed5d8" providerId="LiveId" clId="{45DA19B9-0BBA-4FA3-B7ED-0EAEA6D46676}" dt="2023-09-14T18:29:58.495" v="0"/>
        <pc:sldMkLst>
          <pc:docMk/>
          <pc:sldMk cId="1719884762" sldId="326"/>
        </pc:sldMkLst>
      </pc:sldChg>
      <pc:sldChg chg="add">
        <pc:chgData name="Maximilian Lendl" userId="c488799b3f1ed5d8" providerId="LiveId" clId="{45DA19B9-0BBA-4FA3-B7ED-0EAEA6D46676}" dt="2023-09-14T18:29:58.495" v="0"/>
        <pc:sldMkLst>
          <pc:docMk/>
          <pc:sldMk cId="1504058336" sldId="327"/>
        </pc:sldMkLst>
      </pc:sldChg>
      <pc:sldChg chg="add">
        <pc:chgData name="Maximilian Lendl" userId="c488799b3f1ed5d8" providerId="LiveId" clId="{45DA19B9-0BBA-4FA3-B7ED-0EAEA6D46676}" dt="2023-09-14T18:29:58.495" v="0"/>
        <pc:sldMkLst>
          <pc:docMk/>
          <pc:sldMk cId="1024738764" sldId="328"/>
        </pc:sldMkLst>
      </pc:sldChg>
      <pc:sldChg chg="add setBg">
        <pc:chgData name="Maximilian Lendl" userId="c488799b3f1ed5d8" providerId="LiveId" clId="{45DA19B9-0BBA-4FA3-B7ED-0EAEA6D46676}" dt="2023-09-14T18:30:56.903" v="24"/>
        <pc:sldMkLst>
          <pc:docMk/>
          <pc:sldMk cId="4113737885" sldId="329"/>
        </pc:sldMkLst>
      </pc:sldChg>
      <pc:sldChg chg="add setBg">
        <pc:chgData name="Maximilian Lendl" userId="c488799b3f1ed5d8" providerId="LiveId" clId="{45DA19B9-0BBA-4FA3-B7ED-0EAEA6D46676}" dt="2023-09-14T18:30:56.903" v="24"/>
        <pc:sldMkLst>
          <pc:docMk/>
          <pc:sldMk cId="386761249" sldId="330"/>
        </pc:sldMkLst>
      </pc:sldChg>
      <pc:sldChg chg="add setBg">
        <pc:chgData name="Maximilian Lendl" userId="c488799b3f1ed5d8" providerId="LiveId" clId="{45DA19B9-0BBA-4FA3-B7ED-0EAEA6D46676}" dt="2023-09-14T18:30:56.903" v="24"/>
        <pc:sldMkLst>
          <pc:docMk/>
          <pc:sldMk cId="3475571695" sldId="331"/>
        </pc:sldMkLst>
      </pc:sldChg>
      <pc:sldChg chg="addSp delSp modSp add mod">
        <pc:chgData name="Maximilian Lendl" userId="c488799b3f1ed5d8" providerId="LiveId" clId="{45DA19B9-0BBA-4FA3-B7ED-0EAEA6D46676}" dt="2023-09-14T18:33:34.317" v="37" actId="20577"/>
        <pc:sldMkLst>
          <pc:docMk/>
          <pc:sldMk cId="854921805" sldId="332"/>
        </pc:sldMkLst>
        <pc:spChg chg="mod">
          <ac:chgData name="Maximilian Lendl" userId="c488799b3f1ed5d8" providerId="LiveId" clId="{45DA19B9-0BBA-4FA3-B7ED-0EAEA6D46676}" dt="2023-09-14T18:33:34.317" v="37" actId="20577"/>
          <ac:spMkLst>
            <pc:docMk/>
            <pc:sldMk cId="854921805" sldId="332"/>
            <ac:spMk id="3" creationId="{73A781A4-84BA-3B44-944D-8E51CA5836EA}"/>
          </ac:spMkLst>
        </pc:spChg>
        <pc:graphicFrameChg chg="del">
          <ac:chgData name="Maximilian Lendl" userId="c488799b3f1ed5d8" providerId="LiveId" clId="{45DA19B9-0BBA-4FA3-B7ED-0EAEA6D46676}" dt="2023-09-14T18:33:21.903" v="32" actId="478"/>
          <ac:graphicFrameMkLst>
            <pc:docMk/>
            <pc:sldMk cId="854921805" sldId="332"/>
            <ac:graphicFrameMk id="9" creationId="{6D70C2E1-04B1-8A44-8633-B2EBDB6FD99B}"/>
          </ac:graphicFrameMkLst>
        </pc:graphicFrameChg>
        <pc:picChg chg="add del mod">
          <ac:chgData name="Maximilian Lendl" userId="c488799b3f1ed5d8" providerId="LiveId" clId="{45DA19B9-0BBA-4FA3-B7ED-0EAEA6D46676}" dt="2023-09-14T18:33:20.964" v="31" actId="21"/>
          <ac:picMkLst>
            <pc:docMk/>
            <pc:sldMk cId="854921805" sldId="332"/>
            <ac:picMk id="2" creationId="{47D72A9B-AE51-3CA9-AB2A-222BFE7DE0A7}"/>
          </ac:picMkLst>
        </pc:picChg>
        <pc:picChg chg="add mod">
          <ac:chgData name="Maximilian Lendl" userId="c488799b3f1ed5d8" providerId="LiveId" clId="{45DA19B9-0BBA-4FA3-B7ED-0EAEA6D46676}" dt="2023-09-14T18:33:22.293" v="33"/>
          <ac:picMkLst>
            <pc:docMk/>
            <pc:sldMk cId="854921805" sldId="332"/>
            <ac:picMk id="4" creationId="{156481ED-8199-40FA-4D4D-B9D127346479}"/>
          </ac:picMkLst>
        </pc:picChg>
      </pc:sldChg>
      <pc:sldChg chg="add">
        <pc:chgData name="Maximilian Lendl" userId="c488799b3f1ed5d8" providerId="LiveId" clId="{45DA19B9-0BBA-4FA3-B7ED-0EAEA6D46676}" dt="2023-09-14T18:52:37.194" v="66"/>
        <pc:sldMkLst>
          <pc:docMk/>
          <pc:sldMk cId="989952865" sldId="333"/>
        </pc:sldMkLst>
      </pc:sldChg>
      <pc:sldChg chg="add">
        <pc:chgData name="Maximilian Lendl" userId="c488799b3f1ed5d8" providerId="LiveId" clId="{45DA19B9-0BBA-4FA3-B7ED-0EAEA6D46676}" dt="2023-09-14T18:52:37.194" v="66"/>
        <pc:sldMkLst>
          <pc:docMk/>
          <pc:sldMk cId="4129684983" sldId="334"/>
        </pc:sldMkLst>
      </pc:sldChg>
      <pc:sldChg chg="add">
        <pc:chgData name="Maximilian Lendl" userId="c488799b3f1ed5d8" providerId="LiveId" clId="{45DA19B9-0BBA-4FA3-B7ED-0EAEA6D46676}" dt="2023-09-14T18:52:37.194" v="66"/>
        <pc:sldMkLst>
          <pc:docMk/>
          <pc:sldMk cId="3053851488" sldId="335"/>
        </pc:sldMkLst>
      </pc:sldChg>
      <pc:sldChg chg="add">
        <pc:chgData name="Maximilian Lendl" userId="c488799b3f1ed5d8" providerId="LiveId" clId="{45DA19B9-0BBA-4FA3-B7ED-0EAEA6D46676}" dt="2023-09-14T18:52:37.194" v="66"/>
        <pc:sldMkLst>
          <pc:docMk/>
          <pc:sldMk cId="1512864921" sldId="336"/>
        </pc:sldMkLst>
      </pc:sldChg>
      <pc:sldChg chg="add">
        <pc:chgData name="Maximilian Lendl" userId="c488799b3f1ed5d8" providerId="LiveId" clId="{45DA19B9-0BBA-4FA3-B7ED-0EAEA6D46676}" dt="2023-09-14T18:52:37.194" v="66"/>
        <pc:sldMkLst>
          <pc:docMk/>
          <pc:sldMk cId="1846770236" sldId="337"/>
        </pc:sldMkLst>
      </pc:sldChg>
      <pc:sldChg chg="add">
        <pc:chgData name="Maximilian Lendl" userId="c488799b3f1ed5d8" providerId="LiveId" clId="{45DA19B9-0BBA-4FA3-B7ED-0EAEA6D46676}" dt="2023-09-14T18:52:37.194" v="66"/>
        <pc:sldMkLst>
          <pc:docMk/>
          <pc:sldMk cId="817653548" sldId="338"/>
        </pc:sldMkLst>
      </pc:sldChg>
      <pc:sldChg chg="add">
        <pc:chgData name="Maximilian Lendl" userId="c488799b3f1ed5d8" providerId="LiveId" clId="{45DA19B9-0BBA-4FA3-B7ED-0EAEA6D46676}" dt="2023-09-14T18:52:37.194" v="66"/>
        <pc:sldMkLst>
          <pc:docMk/>
          <pc:sldMk cId="503585402" sldId="339"/>
        </pc:sldMkLst>
      </pc:sldChg>
      <pc:sldChg chg="add">
        <pc:chgData name="Maximilian Lendl" userId="c488799b3f1ed5d8" providerId="LiveId" clId="{45DA19B9-0BBA-4FA3-B7ED-0EAEA6D46676}" dt="2023-09-14T18:52:37.194" v="66"/>
        <pc:sldMkLst>
          <pc:docMk/>
          <pc:sldMk cId="3891375251" sldId="340"/>
        </pc:sldMkLst>
      </pc:sldChg>
      <pc:sldChg chg="add">
        <pc:chgData name="Maximilian Lendl" userId="c488799b3f1ed5d8" providerId="LiveId" clId="{45DA19B9-0BBA-4FA3-B7ED-0EAEA6D46676}" dt="2023-09-14T18:52:37.194" v="66"/>
        <pc:sldMkLst>
          <pc:docMk/>
          <pc:sldMk cId="903708815" sldId="341"/>
        </pc:sldMkLst>
      </pc:sldChg>
      <pc:sldChg chg="add">
        <pc:chgData name="Maximilian Lendl" userId="c488799b3f1ed5d8" providerId="LiveId" clId="{45DA19B9-0BBA-4FA3-B7ED-0EAEA6D46676}" dt="2023-09-14T18:53:04.321" v="67"/>
        <pc:sldMkLst>
          <pc:docMk/>
          <pc:sldMk cId="0" sldId="342"/>
        </pc:sldMkLst>
      </pc:sldChg>
      <pc:sldChg chg="addSp delSp modSp add mod">
        <pc:chgData name="Maximilian Lendl" userId="c488799b3f1ed5d8" providerId="LiveId" clId="{45DA19B9-0BBA-4FA3-B7ED-0EAEA6D46676}" dt="2023-09-14T18:54:55.362" v="85" actId="20577"/>
        <pc:sldMkLst>
          <pc:docMk/>
          <pc:sldMk cId="136472787" sldId="343"/>
        </pc:sldMkLst>
        <pc:spChg chg="mod">
          <ac:chgData name="Maximilian Lendl" userId="c488799b3f1ed5d8" providerId="LiveId" clId="{45DA19B9-0BBA-4FA3-B7ED-0EAEA6D46676}" dt="2023-09-14T18:54:55.362" v="85" actId="20577"/>
          <ac:spMkLst>
            <pc:docMk/>
            <pc:sldMk cId="136472787" sldId="343"/>
            <ac:spMk id="12" creationId="{00D991A2-505C-9A2C-2650-E33C217025F2}"/>
          </ac:spMkLst>
        </pc:spChg>
        <pc:graphicFrameChg chg="del">
          <ac:chgData name="Maximilian Lendl" userId="c488799b3f1ed5d8" providerId="LiveId" clId="{45DA19B9-0BBA-4FA3-B7ED-0EAEA6D46676}" dt="2023-09-14T18:54:33.690" v="74" actId="478"/>
          <ac:graphicFrameMkLst>
            <pc:docMk/>
            <pc:sldMk cId="136472787" sldId="343"/>
            <ac:graphicFrameMk id="2" creationId="{00000000-0008-0000-0200-00009F090000}"/>
          </ac:graphicFrameMkLst>
        </pc:graphicFrameChg>
        <pc:graphicFrameChg chg="add del mod">
          <ac:chgData name="Maximilian Lendl" userId="c488799b3f1ed5d8" providerId="LiveId" clId="{45DA19B9-0BBA-4FA3-B7ED-0EAEA6D46676}" dt="2023-09-14T18:54:32.296" v="73" actId="21"/>
          <ac:graphicFrameMkLst>
            <pc:docMk/>
            <pc:sldMk cId="136472787" sldId="343"/>
            <ac:graphicFrameMk id="3" creationId="{477EF3EA-35F6-5B78-E0EC-DD3BAFF6BE28}"/>
          </ac:graphicFrameMkLst>
        </pc:graphicFrameChg>
        <pc:graphicFrameChg chg="add mod">
          <ac:chgData name="Maximilian Lendl" userId="c488799b3f1ed5d8" providerId="LiveId" clId="{45DA19B9-0BBA-4FA3-B7ED-0EAEA6D46676}" dt="2023-09-14T18:54:34.250" v="75"/>
          <ac:graphicFrameMkLst>
            <pc:docMk/>
            <pc:sldMk cId="136472787" sldId="343"/>
            <ac:graphicFrameMk id="5" creationId="{C3BD1DF3-2847-6AEF-773C-2C57ED71E04F}"/>
          </ac:graphicFrameMkLst>
        </pc:graphicFrameChg>
      </pc:sldChg>
      <pc:sldChg chg="modSp new mod">
        <pc:chgData name="Maximilian Lendl" userId="c488799b3f1ed5d8" providerId="LiveId" clId="{45DA19B9-0BBA-4FA3-B7ED-0EAEA6D46676}" dt="2023-09-14T18:57:19.030" v="123" actId="122"/>
        <pc:sldMkLst>
          <pc:docMk/>
          <pc:sldMk cId="2549657878" sldId="344"/>
        </pc:sldMkLst>
        <pc:spChg chg="mod">
          <ac:chgData name="Maximilian Lendl" userId="c488799b3f1ed5d8" providerId="LiveId" clId="{45DA19B9-0BBA-4FA3-B7ED-0EAEA6D46676}" dt="2023-09-14T18:57:19.030" v="123" actId="122"/>
          <ac:spMkLst>
            <pc:docMk/>
            <pc:sldMk cId="2549657878" sldId="344"/>
            <ac:spMk id="2" creationId="{037DB4A5-4316-216D-F67F-5E510677A94E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https://d.docs.live.net/128842454dcdeb9a/Dokumente/DA_Projekt_Protokoll_Bieder_Marcel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https://d.docs.live.net/128842454dcdeb9a/Dokumente/DA_Projekt_Protokoll_Bieder_Marcel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800" b="1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r>
              <a:rPr lang="de-AT"/>
              <a:t>Zeitaufwand / Bieder </a:t>
            </a:r>
          </a:p>
        </c:rich>
      </c:tx>
      <c:layout>
        <c:manualLayout>
          <c:xMode val="edge"/>
          <c:yMode val="edge"/>
          <c:x val="0.3419164273152504"/>
          <c:y val="5.2326387677493633E-2"/>
        </c:manualLayout>
      </c:layout>
      <c:overlay val="0"/>
      <c:spPr>
        <a:noFill/>
        <a:ln w="25400">
          <a:noFill/>
        </a:ln>
      </c:spPr>
    </c:title>
    <c:autoTitleDeleted val="0"/>
    <c:plotArea>
      <c:layout>
        <c:manualLayout>
          <c:layoutTarget val="inner"/>
          <c:xMode val="edge"/>
          <c:yMode val="edge"/>
          <c:x val="7.3229722806032849E-2"/>
          <c:y val="0.18750000000000006"/>
          <c:w val="0.91124922598616798"/>
          <c:h val="0.7044401754875623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Wochenstunden!$D$10</c:f>
              <c:strCache>
                <c:ptCount val="1"/>
                <c:pt idx="0">
                  <c:v>Arbeitszeit:</c:v>
                </c:pt>
              </c:strCache>
            </c:strRef>
          </c:tx>
          <c:spPr>
            <a:solidFill>
              <a:srgbClr val="4F81BD"/>
            </a:solidFill>
            <a:ln w="25400">
              <a:noFill/>
            </a:ln>
          </c:spPr>
          <c:invertIfNegative val="0"/>
          <c:cat>
            <c:strRef>
              <c:f>Wochenstunden!$C$10:$C$62</c:f>
              <c:strCache>
                <c:ptCount val="53"/>
                <c:pt idx="0">
                  <c:v>Woche:</c:v>
                </c:pt>
                <c:pt idx="1">
                  <c:v>16</c:v>
                </c:pt>
                <c:pt idx="2">
                  <c:v>17</c:v>
                </c:pt>
                <c:pt idx="3">
                  <c:v>18</c:v>
                </c:pt>
                <c:pt idx="4">
                  <c:v>19</c:v>
                </c:pt>
                <c:pt idx="5">
                  <c:v>20</c:v>
                </c:pt>
                <c:pt idx="6">
                  <c:v>21</c:v>
                </c:pt>
                <c:pt idx="7">
                  <c:v>22</c:v>
                </c:pt>
                <c:pt idx="8">
                  <c:v>23</c:v>
                </c:pt>
                <c:pt idx="9">
                  <c:v>24</c:v>
                </c:pt>
                <c:pt idx="10">
                  <c:v>25</c:v>
                </c:pt>
                <c:pt idx="11">
                  <c:v>26</c:v>
                </c:pt>
                <c:pt idx="12">
                  <c:v>27</c:v>
                </c:pt>
                <c:pt idx="13">
                  <c:v>28</c:v>
                </c:pt>
                <c:pt idx="14">
                  <c:v>29</c:v>
                </c:pt>
                <c:pt idx="15">
                  <c:v>30</c:v>
                </c:pt>
                <c:pt idx="16">
                  <c:v>31</c:v>
                </c:pt>
                <c:pt idx="17">
                  <c:v>32</c:v>
                </c:pt>
                <c:pt idx="18">
                  <c:v>33</c:v>
                </c:pt>
                <c:pt idx="19">
                  <c:v>34</c:v>
                </c:pt>
                <c:pt idx="20">
                  <c:v>35</c:v>
                </c:pt>
                <c:pt idx="21">
                  <c:v>36</c:v>
                </c:pt>
                <c:pt idx="22">
                  <c:v>37</c:v>
                </c:pt>
                <c:pt idx="23">
                  <c:v>38</c:v>
                </c:pt>
                <c:pt idx="24">
                  <c:v>39</c:v>
                </c:pt>
                <c:pt idx="25">
                  <c:v>40</c:v>
                </c:pt>
                <c:pt idx="26">
                  <c:v>41</c:v>
                </c:pt>
                <c:pt idx="27">
                  <c:v>42</c:v>
                </c:pt>
                <c:pt idx="28">
                  <c:v>43</c:v>
                </c:pt>
                <c:pt idx="29">
                  <c:v>44</c:v>
                </c:pt>
                <c:pt idx="30">
                  <c:v>45</c:v>
                </c:pt>
                <c:pt idx="31">
                  <c:v>46</c:v>
                </c:pt>
                <c:pt idx="32">
                  <c:v>47</c:v>
                </c:pt>
                <c:pt idx="33">
                  <c:v>48</c:v>
                </c:pt>
                <c:pt idx="34">
                  <c:v>49</c:v>
                </c:pt>
                <c:pt idx="35">
                  <c:v>50</c:v>
                </c:pt>
                <c:pt idx="36">
                  <c:v>51</c:v>
                </c:pt>
                <c:pt idx="37">
                  <c:v>52</c:v>
                </c:pt>
                <c:pt idx="38">
                  <c:v>1</c:v>
                </c:pt>
                <c:pt idx="39">
                  <c:v>2</c:v>
                </c:pt>
                <c:pt idx="40">
                  <c:v>3</c:v>
                </c:pt>
                <c:pt idx="41">
                  <c:v>4</c:v>
                </c:pt>
                <c:pt idx="42">
                  <c:v>5</c:v>
                </c:pt>
                <c:pt idx="43">
                  <c:v>6</c:v>
                </c:pt>
                <c:pt idx="44">
                  <c:v>7</c:v>
                </c:pt>
                <c:pt idx="45">
                  <c:v>8</c:v>
                </c:pt>
                <c:pt idx="46">
                  <c:v>9</c:v>
                </c:pt>
                <c:pt idx="47">
                  <c:v>10</c:v>
                </c:pt>
                <c:pt idx="48">
                  <c:v>11</c:v>
                </c:pt>
                <c:pt idx="49">
                  <c:v>12</c:v>
                </c:pt>
                <c:pt idx="50">
                  <c:v>13</c:v>
                </c:pt>
                <c:pt idx="51">
                  <c:v>14</c:v>
                </c:pt>
                <c:pt idx="52">
                  <c:v>15</c:v>
                </c:pt>
              </c:strCache>
            </c:strRef>
          </c:cat>
          <c:val>
            <c:numRef>
              <c:f>Wochenstunden!$D$10:$D$62</c:f>
              <c:numCache>
                <c:formatCode>0.00</c:formatCode>
                <c:ptCount val="53"/>
                <c:pt idx="0" formatCode="General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2</c:v>
                </c:pt>
                <c:pt idx="4">
                  <c:v>6.4166666666666661</c:v>
                </c:pt>
                <c:pt idx="5">
                  <c:v>3.4166666666666665</c:v>
                </c:pt>
                <c:pt idx="6">
                  <c:v>9.5833333333333339</c:v>
                </c:pt>
                <c:pt idx="7">
                  <c:v>0</c:v>
                </c:pt>
                <c:pt idx="8">
                  <c:v>0</c:v>
                </c:pt>
                <c:pt idx="9">
                  <c:v>22.083333333333336</c:v>
                </c:pt>
                <c:pt idx="10">
                  <c:v>24.666666666666664</c:v>
                </c:pt>
                <c:pt idx="11">
                  <c:v>12.666666666666666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25.5</c:v>
                </c:pt>
                <c:pt idx="18">
                  <c:v>4.75</c:v>
                </c:pt>
                <c:pt idx="19">
                  <c:v>0</c:v>
                </c:pt>
                <c:pt idx="20">
                  <c:v>0</c:v>
                </c:pt>
                <c:pt idx="21">
                  <c:v>7.833333333333333</c:v>
                </c:pt>
                <c:pt idx="22">
                  <c:v>13</c:v>
                </c:pt>
                <c:pt idx="23">
                  <c:v>10.333333333333332</c:v>
                </c:pt>
                <c:pt idx="24">
                  <c:v>7.333333333333333</c:v>
                </c:pt>
                <c:pt idx="25">
                  <c:v>8.8333333333333321</c:v>
                </c:pt>
                <c:pt idx="26">
                  <c:v>7</c:v>
                </c:pt>
                <c:pt idx="27">
                  <c:v>5.333333333333333</c:v>
                </c:pt>
                <c:pt idx="28">
                  <c:v>1.6666666666666665</c:v>
                </c:pt>
                <c:pt idx="29">
                  <c:v>1</c:v>
                </c:pt>
                <c:pt idx="30">
                  <c:v>7.333333333333333</c:v>
                </c:pt>
                <c:pt idx="31">
                  <c:v>5.333333333333333</c:v>
                </c:pt>
                <c:pt idx="32">
                  <c:v>5.333333333333333</c:v>
                </c:pt>
                <c:pt idx="33">
                  <c:v>13.083333333333332</c:v>
                </c:pt>
                <c:pt idx="34">
                  <c:v>0</c:v>
                </c:pt>
                <c:pt idx="35">
                  <c:v>2.5</c:v>
                </c:pt>
                <c:pt idx="36">
                  <c:v>18.333333333333332</c:v>
                </c:pt>
                <c:pt idx="37">
                  <c:v>0</c:v>
                </c:pt>
                <c:pt idx="38">
                  <c:v>0</c:v>
                </c:pt>
                <c:pt idx="39">
                  <c:v>10.333333333333334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C7B-428C-BF87-7825F19E2D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93007872"/>
        <c:axId val="93009792"/>
      </c:barChart>
      <c:catAx>
        <c:axId val="9300787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de-AT"/>
                  <a:t>Kalenderwochen 2023</a:t>
                </a:r>
                <a:r>
                  <a:rPr lang="de-AT" baseline="0"/>
                  <a:t> / 2024</a:t>
                </a:r>
                <a:endParaRPr lang="de-AT"/>
              </a:p>
            </c:rich>
          </c:tx>
          <c:overlay val="0"/>
        </c:title>
        <c:numFmt formatCode="General" sourceLinked="1"/>
        <c:majorTickMark val="out"/>
        <c:minorTickMark val="none"/>
        <c:tickLblPos val="low"/>
        <c:spPr>
          <a:ln w="3175">
            <a:solidFill>
              <a:srgbClr val="808080"/>
            </a:solidFill>
            <a:prstDash val="solid"/>
          </a:ln>
        </c:spPr>
        <c:txPr>
          <a:bodyPr rot="0" vert="horz"/>
          <a:lstStyle/>
          <a:p>
            <a:pPr>
              <a:defRPr sz="1000" b="0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endParaRPr lang="de-DE"/>
          </a:p>
        </c:txPr>
        <c:crossAx val="93009792"/>
        <c:crosses val="autoZero"/>
        <c:auto val="1"/>
        <c:lblAlgn val="ctr"/>
        <c:lblOffset val="100"/>
        <c:tickLblSkip val="2"/>
        <c:tickMarkSkip val="1"/>
        <c:noMultiLvlLbl val="0"/>
      </c:catAx>
      <c:valAx>
        <c:axId val="93009792"/>
        <c:scaling>
          <c:orientation val="minMax"/>
        </c:scaling>
        <c:delete val="0"/>
        <c:axPos val="l"/>
        <c:majorGridlines>
          <c:spPr>
            <a:ln w="3175">
              <a:solidFill>
                <a:srgbClr val="808080"/>
              </a:solidFill>
              <a:prstDash val="solid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de-AT"/>
                  <a:t>Zeit</a:t>
                </a:r>
                <a:r>
                  <a:rPr lang="de-AT" baseline="0"/>
                  <a:t> [h]</a:t>
                </a:r>
                <a:endParaRPr lang="de-AT"/>
              </a:p>
            </c:rich>
          </c:tx>
          <c:overlay val="0"/>
        </c:title>
        <c:numFmt formatCode="General" sourceLinked="1"/>
        <c:majorTickMark val="out"/>
        <c:minorTickMark val="none"/>
        <c:tickLblPos val="low"/>
        <c:spPr>
          <a:ln w="3175">
            <a:solidFill>
              <a:srgbClr val="808080"/>
            </a:solidFill>
            <a:prstDash val="solid"/>
          </a:ln>
        </c:spPr>
        <c:txPr>
          <a:bodyPr rot="0" vert="horz"/>
          <a:lstStyle/>
          <a:p>
            <a:pPr>
              <a:defRPr sz="1000" b="0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endParaRPr lang="de-DE"/>
          </a:p>
        </c:txPr>
        <c:crossAx val="93007872"/>
        <c:crosses val="autoZero"/>
        <c:crossBetween val="between"/>
      </c:valAx>
      <c:spPr>
        <a:solidFill>
          <a:srgbClr val="FFFFFF"/>
        </a:solidFill>
        <a:ln w="25400">
          <a:noFill/>
        </a:ln>
      </c:spPr>
    </c:plotArea>
    <c:plotVisOnly val="0"/>
    <c:dispBlanksAs val="gap"/>
    <c:showDLblsOverMax val="0"/>
  </c:chart>
  <c:spPr>
    <a:solidFill>
      <a:srgbClr val="FFFFFF"/>
    </a:solidFill>
    <a:ln w="3175">
      <a:solidFill>
        <a:srgbClr val="808080"/>
      </a:solidFill>
      <a:prstDash val="solid"/>
    </a:ln>
  </c:spPr>
  <c:txPr>
    <a:bodyPr/>
    <a:lstStyle/>
    <a:p>
      <a:pPr>
        <a:defRPr sz="1100" b="0" i="0" u="none" strike="noStrike" baseline="0">
          <a:solidFill>
            <a:srgbClr val="000000"/>
          </a:solidFill>
          <a:latin typeface="Calibri"/>
          <a:ea typeface="Calibri"/>
          <a:cs typeface="Calibri"/>
        </a:defRPr>
      </a:pPr>
      <a:endParaRPr lang="de-DE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800" b="1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r>
              <a:rPr lang="de-AT"/>
              <a:t>Zeitaufwand / Bieder </a:t>
            </a:r>
          </a:p>
        </c:rich>
      </c:tx>
      <c:layout>
        <c:manualLayout>
          <c:xMode val="edge"/>
          <c:yMode val="edge"/>
          <c:x val="0.3419164273152504"/>
          <c:y val="5.2326387677493633E-2"/>
        </c:manualLayout>
      </c:layout>
      <c:overlay val="0"/>
      <c:spPr>
        <a:noFill/>
        <a:ln w="25400">
          <a:noFill/>
        </a:ln>
      </c:spPr>
    </c:title>
    <c:autoTitleDeleted val="0"/>
    <c:plotArea>
      <c:layout>
        <c:manualLayout>
          <c:layoutTarget val="inner"/>
          <c:xMode val="edge"/>
          <c:yMode val="edge"/>
          <c:x val="7.3229722806032849E-2"/>
          <c:y val="0.18750000000000006"/>
          <c:w val="0.91124922598616798"/>
          <c:h val="0.7044401754875623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Wochenstunden!$D$10</c:f>
              <c:strCache>
                <c:ptCount val="1"/>
                <c:pt idx="0">
                  <c:v>Arbeitszeit:</c:v>
                </c:pt>
              </c:strCache>
            </c:strRef>
          </c:tx>
          <c:spPr>
            <a:solidFill>
              <a:srgbClr val="4F81BD"/>
            </a:solidFill>
            <a:ln w="25400">
              <a:noFill/>
            </a:ln>
          </c:spPr>
          <c:invertIfNegative val="0"/>
          <c:cat>
            <c:strRef>
              <c:f>Wochenstunden!$C$10:$C$62</c:f>
              <c:strCache>
                <c:ptCount val="53"/>
                <c:pt idx="0">
                  <c:v>Woche:</c:v>
                </c:pt>
                <c:pt idx="1">
                  <c:v>16</c:v>
                </c:pt>
                <c:pt idx="2">
                  <c:v>17</c:v>
                </c:pt>
                <c:pt idx="3">
                  <c:v>18</c:v>
                </c:pt>
                <c:pt idx="4">
                  <c:v>19</c:v>
                </c:pt>
                <c:pt idx="5">
                  <c:v>20</c:v>
                </c:pt>
                <c:pt idx="6">
                  <c:v>21</c:v>
                </c:pt>
                <c:pt idx="7">
                  <c:v>22</c:v>
                </c:pt>
                <c:pt idx="8">
                  <c:v>23</c:v>
                </c:pt>
                <c:pt idx="9">
                  <c:v>24</c:v>
                </c:pt>
                <c:pt idx="10">
                  <c:v>25</c:v>
                </c:pt>
                <c:pt idx="11">
                  <c:v>26</c:v>
                </c:pt>
                <c:pt idx="12">
                  <c:v>27</c:v>
                </c:pt>
                <c:pt idx="13">
                  <c:v>28</c:v>
                </c:pt>
                <c:pt idx="14">
                  <c:v>29</c:v>
                </c:pt>
                <c:pt idx="15">
                  <c:v>30</c:v>
                </c:pt>
                <c:pt idx="16">
                  <c:v>31</c:v>
                </c:pt>
                <c:pt idx="17">
                  <c:v>32</c:v>
                </c:pt>
                <c:pt idx="18">
                  <c:v>33</c:v>
                </c:pt>
                <c:pt idx="19">
                  <c:v>34</c:v>
                </c:pt>
                <c:pt idx="20">
                  <c:v>35</c:v>
                </c:pt>
                <c:pt idx="21">
                  <c:v>36</c:v>
                </c:pt>
                <c:pt idx="22">
                  <c:v>37</c:v>
                </c:pt>
                <c:pt idx="23">
                  <c:v>38</c:v>
                </c:pt>
                <c:pt idx="24">
                  <c:v>39</c:v>
                </c:pt>
                <c:pt idx="25">
                  <c:v>40</c:v>
                </c:pt>
                <c:pt idx="26">
                  <c:v>41</c:v>
                </c:pt>
                <c:pt idx="27">
                  <c:v>42</c:v>
                </c:pt>
                <c:pt idx="28">
                  <c:v>43</c:v>
                </c:pt>
                <c:pt idx="29">
                  <c:v>44</c:v>
                </c:pt>
                <c:pt idx="30">
                  <c:v>45</c:v>
                </c:pt>
                <c:pt idx="31">
                  <c:v>46</c:v>
                </c:pt>
                <c:pt idx="32">
                  <c:v>47</c:v>
                </c:pt>
                <c:pt idx="33">
                  <c:v>48</c:v>
                </c:pt>
                <c:pt idx="34">
                  <c:v>49</c:v>
                </c:pt>
                <c:pt idx="35">
                  <c:v>50</c:v>
                </c:pt>
                <c:pt idx="36">
                  <c:v>51</c:v>
                </c:pt>
                <c:pt idx="37">
                  <c:v>52</c:v>
                </c:pt>
                <c:pt idx="38">
                  <c:v>1</c:v>
                </c:pt>
                <c:pt idx="39">
                  <c:v>2</c:v>
                </c:pt>
                <c:pt idx="40">
                  <c:v>3</c:v>
                </c:pt>
                <c:pt idx="41">
                  <c:v>4</c:v>
                </c:pt>
                <c:pt idx="42">
                  <c:v>5</c:v>
                </c:pt>
                <c:pt idx="43">
                  <c:v>6</c:v>
                </c:pt>
                <c:pt idx="44">
                  <c:v>7</c:v>
                </c:pt>
                <c:pt idx="45">
                  <c:v>8</c:v>
                </c:pt>
                <c:pt idx="46">
                  <c:v>9</c:v>
                </c:pt>
                <c:pt idx="47">
                  <c:v>10</c:v>
                </c:pt>
                <c:pt idx="48">
                  <c:v>11</c:v>
                </c:pt>
                <c:pt idx="49">
                  <c:v>12</c:v>
                </c:pt>
                <c:pt idx="50">
                  <c:v>13</c:v>
                </c:pt>
                <c:pt idx="51">
                  <c:v>14</c:v>
                </c:pt>
                <c:pt idx="52">
                  <c:v>15</c:v>
                </c:pt>
              </c:strCache>
            </c:strRef>
          </c:cat>
          <c:val>
            <c:numRef>
              <c:f>Wochenstunden!$D$10:$D$62</c:f>
              <c:numCache>
                <c:formatCode>0.00</c:formatCode>
                <c:ptCount val="53"/>
                <c:pt idx="0" formatCode="General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2</c:v>
                </c:pt>
                <c:pt idx="4">
                  <c:v>6.4166666666666661</c:v>
                </c:pt>
                <c:pt idx="5">
                  <c:v>3.4166666666666665</c:v>
                </c:pt>
                <c:pt idx="6">
                  <c:v>9.5833333333333339</c:v>
                </c:pt>
                <c:pt idx="7">
                  <c:v>0</c:v>
                </c:pt>
                <c:pt idx="8">
                  <c:v>0</c:v>
                </c:pt>
                <c:pt idx="9">
                  <c:v>22.083333333333336</c:v>
                </c:pt>
                <c:pt idx="10">
                  <c:v>24.666666666666664</c:v>
                </c:pt>
                <c:pt idx="11">
                  <c:v>12.666666666666666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25.5</c:v>
                </c:pt>
                <c:pt idx="18">
                  <c:v>4.75</c:v>
                </c:pt>
                <c:pt idx="19">
                  <c:v>0</c:v>
                </c:pt>
                <c:pt idx="20">
                  <c:v>0</c:v>
                </c:pt>
                <c:pt idx="21">
                  <c:v>7.833333333333333</c:v>
                </c:pt>
                <c:pt idx="22">
                  <c:v>13</c:v>
                </c:pt>
                <c:pt idx="23">
                  <c:v>10.333333333333332</c:v>
                </c:pt>
                <c:pt idx="24">
                  <c:v>7.333333333333333</c:v>
                </c:pt>
                <c:pt idx="25">
                  <c:v>8.8333333333333321</c:v>
                </c:pt>
                <c:pt idx="26">
                  <c:v>7</c:v>
                </c:pt>
                <c:pt idx="27">
                  <c:v>5.333333333333333</c:v>
                </c:pt>
                <c:pt idx="28">
                  <c:v>1.6666666666666665</c:v>
                </c:pt>
                <c:pt idx="29">
                  <c:v>1</c:v>
                </c:pt>
                <c:pt idx="30">
                  <c:v>7.333333333333333</c:v>
                </c:pt>
                <c:pt idx="31">
                  <c:v>5.333333333333333</c:v>
                </c:pt>
                <c:pt idx="32">
                  <c:v>5.333333333333333</c:v>
                </c:pt>
                <c:pt idx="33">
                  <c:v>13.083333333333332</c:v>
                </c:pt>
                <c:pt idx="34">
                  <c:v>0</c:v>
                </c:pt>
                <c:pt idx="35">
                  <c:v>2.5</c:v>
                </c:pt>
                <c:pt idx="36">
                  <c:v>18.333333333333332</c:v>
                </c:pt>
                <c:pt idx="37">
                  <c:v>0</c:v>
                </c:pt>
                <c:pt idx="38">
                  <c:v>0</c:v>
                </c:pt>
                <c:pt idx="39">
                  <c:v>10.333333333333334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ABA-4787-BB99-B040FB02C5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93007872"/>
        <c:axId val="93009792"/>
      </c:barChart>
      <c:catAx>
        <c:axId val="9300787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de-AT"/>
                  <a:t>Kalenderwochen 2023</a:t>
                </a:r>
                <a:r>
                  <a:rPr lang="de-AT" baseline="0"/>
                  <a:t> / 2024</a:t>
                </a:r>
                <a:endParaRPr lang="de-AT"/>
              </a:p>
            </c:rich>
          </c:tx>
          <c:overlay val="0"/>
        </c:title>
        <c:numFmt formatCode="General" sourceLinked="1"/>
        <c:majorTickMark val="out"/>
        <c:minorTickMark val="none"/>
        <c:tickLblPos val="low"/>
        <c:spPr>
          <a:ln w="3175">
            <a:solidFill>
              <a:srgbClr val="808080"/>
            </a:solidFill>
            <a:prstDash val="solid"/>
          </a:ln>
        </c:spPr>
        <c:txPr>
          <a:bodyPr rot="0" vert="horz"/>
          <a:lstStyle/>
          <a:p>
            <a:pPr>
              <a:defRPr sz="1000" b="0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endParaRPr lang="de-DE"/>
          </a:p>
        </c:txPr>
        <c:crossAx val="93009792"/>
        <c:crosses val="autoZero"/>
        <c:auto val="1"/>
        <c:lblAlgn val="ctr"/>
        <c:lblOffset val="100"/>
        <c:tickLblSkip val="2"/>
        <c:tickMarkSkip val="1"/>
        <c:noMultiLvlLbl val="0"/>
      </c:catAx>
      <c:valAx>
        <c:axId val="93009792"/>
        <c:scaling>
          <c:orientation val="minMax"/>
        </c:scaling>
        <c:delete val="0"/>
        <c:axPos val="l"/>
        <c:majorGridlines>
          <c:spPr>
            <a:ln w="3175">
              <a:solidFill>
                <a:srgbClr val="808080"/>
              </a:solidFill>
              <a:prstDash val="solid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de-AT"/>
                  <a:t>Zeit</a:t>
                </a:r>
                <a:r>
                  <a:rPr lang="de-AT" baseline="0"/>
                  <a:t> [h]</a:t>
                </a:r>
                <a:endParaRPr lang="de-AT"/>
              </a:p>
            </c:rich>
          </c:tx>
          <c:overlay val="0"/>
        </c:title>
        <c:numFmt formatCode="General" sourceLinked="1"/>
        <c:majorTickMark val="out"/>
        <c:minorTickMark val="none"/>
        <c:tickLblPos val="low"/>
        <c:spPr>
          <a:ln w="3175">
            <a:solidFill>
              <a:srgbClr val="808080"/>
            </a:solidFill>
            <a:prstDash val="solid"/>
          </a:ln>
        </c:spPr>
        <c:txPr>
          <a:bodyPr rot="0" vert="horz"/>
          <a:lstStyle/>
          <a:p>
            <a:pPr>
              <a:defRPr sz="1000" b="0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endParaRPr lang="de-DE"/>
          </a:p>
        </c:txPr>
        <c:crossAx val="93007872"/>
        <c:crosses val="autoZero"/>
        <c:crossBetween val="between"/>
      </c:valAx>
      <c:spPr>
        <a:solidFill>
          <a:srgbClr val="FFFFFF"/>
        </a:solidFill>
        <a:ln w="25400">
          <a:noFill/>
        </a:ln>
      </c:spPr>
    </c:plotArea>
    <c:plotVisOnly val="0"/>
    <c:dispBlanksAs val="gap"/>
    <c:showDLblsOverMax val="0"/>
  </c:chart>
  <c:spPr>
    <a:solidFill>
      <a:srgbClr val="FFFFFF"/>
    </a:solidFill>
    <a:ln w="3175">
      <a:solidFill>
        <a:srgbClr val="808080"/>
      </a:solidFill>
      <a:prstDash val="solid"/>
    </a:ln>
  </c:spPr>
  <c:txPr>
    <a:bodyPr/>
    <a:lstStyle/>
    <a:p>
      <a:pPr>
        <a:defRPr sz="1100" b="0" i="0" u="none" strike="noStrike" baseline="0">
          <a:solidFill>
            <a:srgbClr val="000000"/>
          </a:solidFill>
          <a:latin typeface="Calibri"/>
          <a:ea typeface="Calibri"/>
          <a:cs typeface="Calibri"/>
        </a:defRPr>
      </a:pPr>
      <a:endParaRPr lang="de-DE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11f682941b8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11f682941b8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11efcb08b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11efcb08b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17176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11efcb08b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11efcb08b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48054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11efcb08b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11efcb08b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25333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11efcb08b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11efcb08b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32463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11efcb08b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11efcb08b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29956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g11efcb08b7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" name="Google Shape;1262;g11efcb08b7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1046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g11efcb08b7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" name="Google Shape;1262;g11efcb08b7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62162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11f3b086d1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" name="Google Shape;982;g11f3b086d1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2852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11f3b086d1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" name="Google Shape;982;g11f3b086d1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11efcb08b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11efcb08b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g11efcb08b7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0" name="Google Shape;1110;g11efcb08b7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11efcb08b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11efcb08b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27675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11efcb08b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11efcb08b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54911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11efcb08b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11efcb08b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40476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11efcb08b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11efcb08b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91121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11efcb08b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11efcb08b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6531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743325" y="1454185"/>
            <a:ext cx="6952800" cy="1339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flipH="1">
            <a:off x="743375" y="3242315"/>
            <a:ext cx="6952800" cy="447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flipH="1">
            <a:off x="3452019" y="-348332"/>
            <a:ext cx="1019565" cy="1290805"/>
            <a:chOff x="-4017975" y="-49702"/>
            <a:chExt cx="1162825" cy="1472177"/>
          </a:xfrm>
        </p:grpSpPr>
        <p:sp>
          <p:nvSpPr>
            <p:cNvPr id="12" name="Google Shape;12;p2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 flipH="1">
            <a:off x="8425338" y="2120543"/>
            <a:ext cx="1938846" cy="1720830"/>
            <a:chOff x="-1873362" y="2120543"/>
            <a:chExt cx="1938846" cy="1720830"/>
          </a:xfrm>
        </p:grpSpPr>
        <p:sp>
          <p:nvSpPr>
            <p:cNvPr id="20" name="Google Shape;20;p2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 flipH="1">
            <a:off x="-1155987" y="-912707"/>
            <a:ext cx="1938846" cy="1720830"/>
            <a:chOff x="-1873362" y="2120543"/>
            <a:chExt cx="1938846" cy="1720830"/>
          </a:xfrm>
        </p:grpSpPr>
        <p:sp>
          <p:nvSpPr>
            <p:cNvPr id="40" name="Google Shape;40;p2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58676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solidFill>
          <a:schemeClr val="dk2"/>
        </a:solidFill>
        <a:effectLst/>
      </p:bgPr>
    </p:bg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 descr="Ein Bild, das Grafiken, Grafikdesign, Schrift, Text enthält.&#10;&#10;Automatisch generierte Beschreibung">
            <a:extLst>
              <a:ext uri="{FF2B5EF4-FFF2-40B4-BE49-F238E27FC236}">
                <a16:creationId xmlns:a16="http://schemas.microsoft.com/office/drawing/2014/main" id="{87453898-E63E-DBF7-9637-D9CE88D4BC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585" t="22708" r="28549" b="45949"/>
          <a:stretch/>
        </p:blipFill>
        <p:spPr>
          <a:xfrm>
            <a:off x="7856445" y="42555"/>
            <a:ext cx="1217705" cy="106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852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preserve="1">
  <p:cSld name="Table of Contents"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3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2" name="Google Shape;422;p1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033550" y="1377577"/>
            <a:ext cx="9405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23" name="Google Shape;423;p13"/>
          <p:cNvSpPr txBox="1">
            <a:spLocks noGrp="1"/>
          </p:cNvSpPr>
          <p:nvPr>
            <p:ph type="subTitle" idx="1"/>
          </p:nvPr>
        </p:nvSpPr>
        <p:spPr>
          <a:xfrm>
            <a:off x="1033550" y="2480675"/>
            <a:ext cx="2636100" cy="381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4" name="Google Shape;424;p13"/>
          <p:cNvSpPr txBox="1">
            <a:spLocks noGrp="1"/>
          </p:cNvSpPr>
          <p:nvPr>
            <p:ph type="subTitle" idx="3"/>
          </p:nvPr>
        </p:nvSpPr>
        <p:spPr>
          <a:xfrm>
            <a:off x="1033550" y="1945416"/>
            <a:ext cx="31929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5" name="Google Shape;425;p13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1033525" y="3039450"/>
            <a:ext cx="9405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26" name="Google Shape;426;p13"/>
          <p:cNvSpPr txBox="1">
            <a:spLocks noGrp="1"/>
          </p:cNvSpPr>
          <p:nvPr>
            <p:ph type="subTitle" idx="5"/>
          </p:nvPr>
        </p:nvSpPr>
        <p:spPr>
          <a:xfrm>
            <a:off x="1033550" y="4167677"/>
            <a:ext cx="2636100" cy="381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7" name="Google Shape;427;p13"/>
          <p:cNvSpPr txBox="1">
            <a:spLocks noGrp="1"/>
          </p:cNvSpPr>
          <p:nvPr>
            <p:ph type="subTitle" idx="6"/>
          </p:nvPr>
        </p:nvSpPr>
        <p:spPr>
          <a:xfrm>
            <a:off x="1033550" y="3613450"/>
            <a:ext cx="31929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8" name="Google Shape;428;p13"/>
          <p:cNvSpPr txBox="1">
            <a:spLocks noGrp="1"/>
          </p:cNvSpPr>
          <p:nvPr>
            <p:ph type="title" idx="7" hasCustomPrompt="1"/>
          </p:nvPr>
        </p:nvSpPr>
        <p:spPr>
          <a:xfrm flipH="1">
            <a:off x="7169950" y="1377578"/>
            <a:ext cx="9405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29" name="Google Shape;429;p13"/>
          <p:cNvSpPr txBox="1">
            <a:spLocks noGrp="1"/>
          </p:cNvSpPr>
          <p:nvPr>
            <p:ph type="subTitle" idx="8"/>
          </p:nvPr>
        </p:nvSpPr>
        <p:spPr>
          <a:xfrm>
            <a:off x="5474325" y="2480675"/>
            <a:ext cx="2636100" cy="381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30" name="Google Shape;430;p13"/>
          <p:cNvSpPr txBox="1">
            <a:spLocks noGrp="1"/>
          </p:cNvSpPr>
          <p:nvPr>
            <p:ph type="subTitle" idx="9"/>
          </p:nvPr>
        </p:nvSpPr>
        <p:spPr>
          <a:xfrm>
            <a:off x="4917550" y="1945416"/>
            <a:ext cx="31929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31" name="Google Shape;431;p13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7169950" y="3039450"/>
            <a:ext cx="9405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32" name="Google Shape;432;p13"/>
          <p:cNvSpPr txBox="1">
            <a:spLocks noGrp="1"/>
          </p:cNvSpPr>
          <p:nvPr>
            <p:ph type="subTitle" idx="14"/>
          </p:nvPr>
        </p:nvSpPr>
        <p:spPr>
          <a:xfrm>
            <a:off x="5474325" y="4167677"/>
            <a:ext cx="2636100" cy="381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33" name="Google Shape;433;p13"/>
          <p:cNvSpPr txBox="1">
            <a:spLocks noGrp="1"/>
          </p:cNvSpPr>
          <p:nvPr>
            <p:ph type="subTitle" idx="15"/>
          </p:nvPr>
        </p:nvSpPr>
        <p:spPr>
          <a:xfrm>
            <a:off x="4917550" y="3613450"/>
            <a:ext cx="31929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434" name="Google Shape;434;p13"/>
          <p:cNvGrpSpPr/>
          <p:nvPr/>
        </p:nvGrpSpPr>
        <p:grpSpPr>
          <a:xfrm>
            <a:off x="-969899" y="3989306"/>
            <a:ext cx="1803578" cy="1558580"/>
            <a:chOff x="-969899" y="3989306"/>
            <a:chExt cx="1803578" cy="1558580"/>
          </a:xfrm>
        </p:grpSpPr>
        <p:grpSp>
          <p:nvGrpSpPr>
            <p:cNvPr id="435" name="Google Shape;435;p13"/>
            <p:cNvGrpSpPr/>
            <p:nvPr/>
          </p:nvGrpSpPr>
          <p:grpSpPr>
            <a:xfrm>
              <a:off x="-699845" y="4032775"/>
              <a:ext cx="777174" cy="1001897"/>
              <a:chOff x="-699845" y="4032775"/>
              <a:chExt cx="777174" cy="1001897"/>
            </a:xfrm>
          </p:grpSpPr>
          <p:sp>
            <p:nvSpPr>
              <p:cNvPr id="436" name="Google Shape;436;p13"/>
              <p:cNvSpPr/>
              <p:nvPr/>
            </p:nvSpPr>
            <p:spPr>
              <a:xfrm>
                <a:off x="-699845" y="4054782"/>
                <a:ext cx="752952" cy="979890"/>
              </a:xfrm>
              <a:custGeom>
                <a:avLst/>
                <a:gdLst/>
                <a:ahLst/>
                <a:cxnLst/>
                <a:rect l="l" t="t" r="r" b="b"/>
                <a:pathLst>
                  <a:path w="34350" h="44703" extrusionOk="0">
                    <a:moveTo>
                      <a:pt x="34205" y="1"/>
                    </a:moveTo>
                    <a:cubicBezTo>
                      <a:pt x="34169" y="1"/>
                      <a:pt x="34132" y="15"/>
                      <a:pt x="34104" y="43"/>
                    </a:cubicBezTo>
                    <a:lnTo>
                      <a:pt x="23425" y="10722"/>
                    </a:lnTo>
                    <a:cubicBezTo>
                      <a:pt x="23402" y="10745"/>
                      <a:pt x="23391" y="10778"/>
                      <a:pt x="23391" y="10823"/>
                    </a:cubicBezTo>
                    <a:lnTo>
                      <a:pt x="23391" y="21168"/>
                    </a:lnTo>
                    <a:lnTo>
                      <a:pt x="90" y="44468"/>
                    </a:lnTo>
                    <a:cubicBezTo>
                      <a:pt x="1" y="44558"/>
                      <a:pt x="68" y="44703"/>
                      <a:pt x="191" y="44703"/>
                    </a:cubicBezTo>
                    <a:cubicBezTo>
                      <a:pt x="224" y="44703"/>
                      <a:pt x="258" y="44692"/>
                      <a:pt x="291" y="44669"/>
                    </a:cubicBezTo>
                    <a:lnTo>
                      <a:pt x="23626" y="21324"/>
                    </a:lnTo>
                    <a:cubicBezTo>
                      <a:pt x="23648" y="21301"/>
                      <a:pt x="23670" y="21257"/>
                      <a:pt x="23670" y="21223"/>
                    </a:cubicBezTo>
                    <a:lnTo>
                      <a:pt x="23670" y="10879"/>
                    </a:lnTo>
                    <a:lnTo>
                      <a:pt x="34305" y="244"/>
                    </a:lnTo>
                    <a:cubicBezTo>
                      <a:pt x="34350" y="188"/>
                      <a:pt x="34350" y="98"/>
                      <a:pt x="34305" y="43"/>
                    </a:cubicBezTo>
                    <a:cubicBezTo>
                      <a:pt x="34277" y="15"/>
                      <a:pt x="34241" y="1"/>
                      <a:pt x="342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3"/>
              <p:cNvSpPr/>
              <p:nvPr/>
            </p:nvSpPr>
            <p:spPr>
              <a:xfrm>
                <a:off x="22507" y="4032775"/>
                <a:ext cx="54822" cy="49978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280" extrusionOk="0">
                    <a:moveTo>
                      <a:pt x="1248" y="0"/>
                    </a:moveTo>
                    <a:cubicBezTo>
                      <a:pt x="738" y="0"/>
                      <a:pt x="270" y="354"/>
                      <a:pt x="146" y="879"/>
                    </a:cubicBezTo>
                    <a:cubicBezTo>
                      <a:pt x="1" y="1493"/>
                      <a:pt x="380" y="2107"/>
                      <a:pt x="994" y="2252"/>
                    </a:cubicBezTo>
                    <a:cubicBezTo>
                      <a:pt x="1077" y="2270"/>
                      <a:pt x="1161" y="2279"/>
                      <a:pt x="1243" y="2279"/>
                    </a:cubicBezTo>
                    <a:cubicBezTo>
                      <a:pt x="1757" y="2279"/>
                      <a:pt x="2231" y="1933"/>
                      <a:pt x="2356" y="1404"/>
                    </a:cubicBezTo>
                    <a:cubicBezTo>
                      <a:pt x="2501" y="790"/>
                      <a:pt x="2121" y="176"/>
                      <a:pt x="1507" y="31"/>
                    </a:cubicBezTo>
                    <a:cubicBezTo>
                      <a:pt x="1421" y="10"/>
                      <a:pt x="1334" y="0"/>
                      <a:pt x="1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3"/>
              <p:cNvSpPr/>
              <p:nvPr/>
            </p:nvSpPr>
            <p:spPr>
              <a:xfrm>
                <a:off x="-344653" y="4547149"/>
                <a:ext cx="136036" cy="135772"/>
              </a:xfrm>
              <a:custGeom>
                <a:avLst/>
                <a:gdLst/>
                <a:ahLst/>
                <a:cxnLst/>
                <a:rect l="l" t="t" r="r" b="b"/>
                <a:pathLst>
                  <a:path w="6206" h="6194" extrusionOk="0">
                    <a:moveTo>
                      <a:pt x="6149" y="0"/>
                    </a:moveTo>
                    <a:lnTo>
                      <a:pt x="1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9" name="Google Shape;439;p13"/>
            <p:cNvSpPr/>
            <p:nvPr/>
          </p:nvSpPr>
          <p:spPr>
            <a:xfrm>
              <a:off x="-621306" y="4385709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3"/>
            <p:cNvSpPr/>
            <p:nvPr/>
          </p:nvSpPr>
          <p:spPr>
            <a:xfrm>
              <a:off x="-2920" y="4363854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3"/>
            <p:cNvSpPr/>
            <p:nvPr/>
          </p:nvSpPr>
          <p:spPr>
            <a:xfrm>
              <a:off x="-348577" y="4011249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3"/>
            <p:cNvSpPr/>
            <p:nvPr/>
          </p:nvSpPr>
          <p:spPr>
            <a:xfrm>
              <a:off x="-138934" y="3989307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3"/>
            <p:cNvSpPr/>
            <p:nvPr/>
          </p:nvSpPr>
          <p:spPr>
            <a:xfrm>
              <a:off x="-372053" y="4223325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3"/>
            <p:cNvSpPr/>
            <p:nvPr/>
          </p:nvSpPr>
          <p:spPr>
            <a:xfrm>
              <a:off x="-164361" y="4868277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3"/>
            <p:cNvSpPr/>
            <p:nvPr/>
          </p:nvSpPr>
          <p:spPr>
            <a:xfrm>
              <a:off x="226779" y="4995523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3"/>
            <p:cNvSpPr/>
            <p:nvPr/>
          </p:nvSpPr>
          <p:spPr>
            <a:xfrm>
              <a:off x="474081" y="4841338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3"/>
            <p:cNvSpPr/>
            <p:nvPr/>
          </p:nvSpPr>
          <p:spPr>
            <a:xfrm>
              <a:off x="-185887" y="5498214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3"/>
            <p:cNvSpPr/>
            <p:nvPr/>
          </p:nvSpPr>
          <p:spPr>
            <a:xfrm>
              <a:off x="38925" y="4786012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3"/>
            <p:cNvSpPr/>
            <p:nvPr/>
          </p:nvSpPr>
          <p:spPr>
            <a:xfrm>
              <a:off x="-589259" y="4875599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3"/>
            <p:cNvSpPr/>
            <p:nvPr/>
          </p:nvSpPr>
          <p:spPr>
            <a:xfrm>
              <a:off x="-677815" y="5502489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3"/>
            <p:cNvSpPr/>
            <p:nvPr/>
          </p:nvSpPr>
          <p:spPr>
            <a:xfrm>
              <a:off x="-969899" y="4645526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3"/>
            <p:cNvSpPr/>
            <p:nvPr/>
          </p:nvSpPr>
          <p:spPr>
            <a:xfrm>
              <a:off x="289933" y="3989306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3"/>
            <p:cNvSpPr/>
            <p:nvPr/>
          </p:nvSpPr>
          <p:spPr>
            <a:xfrm>
              <a:off x="615706" y="4527246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3"/>
            <p:cNvSpPr/>
            <p:nvPr/>
          </p:nvSpPr>
          <p:spPr>
            <a:xfrm>
              <a:off x="682255" y="4585290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" name="Google Shape;455;p13"/>
          <p:cNvGrpSpPr/>
          <p:nvPr/>
        </p:nvGrpSpPr>
        <p:grpSpPr>
          <a:xfrm flipH="1">
            <a:off x="-74415" y="391900"/>
            <a:ext cx="1040638" cy="901375"/>
            <a:chOff x="948060" y="3972813"/>
            <a:chExt cx="1040638" cy="901375"/>
          </a:xfrm>
        </p:grpSpPr>
        <p:grpSp>
          <p:nvGrpSpPr>
            <p:cNvPr id="456" name="Google Shape;456;p13"/>
            <p:cNvGrpSpPr/>
            <p:nvPr/>
          </p:nvGrpSpPr>
          <p:grpSpPr>
            <a:xfrm flipH="1">
              <a:off x="948060" y="3972813"/>
              <a:ext cx="716725" cy="901375"/>
              <a:chOff x="-3888525" y="-2483300"/>
              <a:chExt cx="716725" cy="901375"/>
            </a:xfrm>
          </p:grpSpPr>
          <p:sp>
            <p:nvSpPr>
              <p:cNvPr id="457" name="Google Shape;457;p13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13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9" name="Google Shape;459;p13"/>
            <p:cNvGrpSpPr/>
            <p:nvPr/>
          </p:nvGrpSpPr>
          <p:grpSpPr>
            <a:xfrm flipH="1">
              <a:off x="1664772" y="4493938"/>
              <a:ext cx="323925" cy="323650"/>
              <a:chOff x="1608625" y="299800"/>
              <a:chExt cx="323925" cy="323650"/>
            </a:xfrm>
          </p:grpSpPr>
          <p:sp>
            <p:nvSpPr>
              <p:cNvPr id="460" name="Google Shape;460;p13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3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3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63" name="Google Shape;463;p13"/>
          <p:cNvGrpSpPr/>
          <p:nvPr/>
        </p:nvGrpSpPr>
        <p:grpSpPr>
          <a:xfrm>
            <a:off x="8530769" y="1433443"/>
            <a:ext cx="1019565" cy="1290805"/>
            <a:chOff x="-4017975" y="-49702"/>
            <a:chExt cx="1162825" cy="1472177"/>
          </a:xfrm>
        </p:grpSpPr>
        <p:sp>
          <p:nvSpPr>
            <p:cNvPr id="464" name="Google Shape;464;p13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3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3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3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3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3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3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Grafik 1" descr="Ein Bild, das Grafiken, Grafikdesign, Schrift, Text enthält.&#10;&#10;Automatisch generierte Beschreibung">
            <a:extLst>
              <a:ext uri="{FF2B5EF4-FFF2-40B4-BE49-F238E27FC236}">
                <a16:creationId xmlns:a16="http://schemas.microsoft.com/office/drawing/2014/main" id="{59BC996E-75A7-9D43-C427-1D00CB7ECC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585" t="22708" r="28549" b="45949"/>
          <a:stretch/>
        </p:blipFill>
        <p:spPr>
          <a:xfrm>
            <a:off x="7856445" y="42555"/>
            <a:ext cx="1217705" cy="106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8707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Quote"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4"/>
          <p:cNvSpPr txBox="1">
            <a:spLocks noGrp="1"/>
          </p:cNvSpPr>
          <p:nvPr>
            <p:ph type="title"/>
          </p:nvPr>
        </p:nvSpPr>
        <p:spPr>
          <a:xfrm>
            <a:off x="1940550" y="3438075"/>
            <a:ext cx="5262900" cy="363000"/>
          </a:xfrm>
          <a:prstGeom prst="rect">
            <a:avLst/>
          </a:prstGeom>
          <a:noFill/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73" name="Google Shape;473;p14"/>
          <p:cNvSpPr txBox="1">
            <a:spLocks noGrp="1"/>
          </p:cNvSpPr>
          <p:nvPr>
            <p:ph type="subTitle" idx="1"/>
          </p:nvPr>
        </p:nvSpPr>
        <p:spPr>
          <a:xfrm>
            <a:off x="1940550" y="1342425"/>
            <a:ext cx="5262900" cy="1592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474" name="Google Shape;474;p14"/>
          <p:cNvGrpSpPr/>
          <p:nvPr/>
        </p:nvGrpSpPr>
        <p:grpSpPr>
          <a:xfrm>
            <a:off x="8103363" y="1111063"/>
            <a:ext cx="1040638" cy="901375"/>
            <a:chOff x="8457538" y="810363"/>
            <a:chExt cx="1040638" cy="901375"/>
          </a:xfrm>
        </p:grpSpPr>
        <p:grpSp>
          <p:nvGrpSpPr>
            <p:cNvPr id="475" name="Google Shape;475;p14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476" name="Google Shape;476;p14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4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8" name="Google Shape;478;p14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479" name="Google Shape;479;p14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4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14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2" name="Google Shape;482;p14"/>
          <p:cNvGrpSpPr/>
          <p:nvPr/>
        </p:nvGrpSpPr>
        <p:grpSpPr>
          <a:xfrm>
            <a:off x="214269" y="2098393"/>
            <a:ext cx="1019565" cy="1290805"/>
            <a:chOff x="-4017975" y="-49702"/>
            <a:chExt cx="1162825" cy="1472177"/>
          </a:xfrm>
        </p:grpSpPr>
        <p:sp>
          <p:nvSpPr>
            <p:cNvPr id="483" name="Google Shape;483;p14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4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4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4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4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4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4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Grafik 1" descr="Ein Bild, das Grafiken, Grafikdesign, Schrift, Text enthält.&#10;&#10;Automatisch generierte Beschreibung">
            <a:extLst>
              <a:ext uri="{FF2B5EF4-FFF2-40B4-BE49-F238E27FC236}">
                <a16:creationId xmlns:a16="http://schemas.microsoft.com/office/drawing/2014/main" id="{6A75071A-F4C5-4AA5-F43A-E011C6ABE41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585" t="22708" r="28549" b="45949"/>
          <a:stretch/>
        </p:blipFill>
        <p:spPr>
          <a:xfrm>
            <a:off x="7856445" y="42555"/>
            <a:ext cx="1217705" cy="106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306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 preserve="1">
  <p:cSld name="Title only 1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15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92" name="Google Shape;492;p15"/>
          <p:cNvGrpSpPr/>
          <p:nvPr/>
        </p:nvGrpSpPr>
        <p:grpSpPr>
          <a:xfrm>
            <a:off x="8289922" y="1760200"/>
            <a:ext cx="1369850" cy="1342825"/>
            <a:chOff x="-3742350" y="-3012325"/>
            <a:chExt cx="1369850" cy="1342825"/>
          </a:xfrm>
        </p:grpSpPr>
        <p:sp>
          <p:nvSpPr>
            <p:cNvPr id="493" name="Google Shape;493;p15"/>
            <p:cNvSpPr/>
            <p:nvPr/>
          </p:nvSpPr>
          <p:spPr>
            <a:xfrm>
              <a:off x="-3076125" y="-3012325"/>
              <a:ext cx="38525" cy="38250"/>
            </a:xfrm>
            <a:custGeom>
              <a:avLst/>
              <a:gdLst/>
              <a:ahLst/>
              <a:cxnLst/>
              <a:rect l="l" t="t" r="r" b="b"/>
              <a:pathLst>
                <a:path w="1541" h="1530" extrusionOk="0">
                  <a:moveTo>
                    <a:pt x="779" y="1"/>
                  </a:moveTo>
                  <a:cubicBezTo>
                    <a:pt x="679" y="1"/>
                    <a:pt x="577" y="19"/>
                    <a:pt x="480" y="56"/>
                  </a:cubicBezTo>
                  <a:cubicBezTo>
                    <a:pt x="436" y="79"/>
                    <a:pt x="391" y="101"/>
                    <a:pt x="346" y="134"/>
                  </a:cubicBezTo>
                  <a:cubicBezTo>
                    <a:pt x="302" y="157"/>
                    <a:pt x="268" y="190"/>
                    <a:pt x="224" y="224"/>
                  </a:cubicBezTo>
                  <a:cubicBezTo>
                    <a:pt x="190" y="257"/>
                    <a:pt x="157" y="302"/>
                    <a:pt x="134" y="346"/>
                  </a:cubicBezTo>
                  <a:cubicBezTo>
                    <a:pt x="101" y="380"/>
                    <a:pt x="79" y="425"/>
                    <a:pt x="56" y="480"/>
                  </a:cubicBezTo>
                  <a:cubicBezTo>
                    <a:pt x="45" y="525"/>
                    <a:pt x="34" y="570"/>
                    <a:pt x="23" y="614"/>
                  </a:cubicBezTo>
                  <a:cubicBezTo>
                    <a:pt x="12" y="659"/>
                    <a:pt x="0" y="715"/>
                    <a:pt x="0" y="771"/>
                  </a:cubicBezTo>
                  <a:cubicBezTo>
                    <a:pt x="0" y="971"/>
                    <a:pt x="90" y="1161"/>
                    <a:pt x="224" y="1306"/>
                  </a:cubicBezTo>
                  <a:cubicBezTo>
                    <a:pt x="268" y="1340"/>
                    <a:pt x="302" y="1373"/>
                    <a:pt x="346" y="1407"/>
                  </a:cubicBezTo>
                  <a:cubicBezTo>
                    <a:pt x="391" y="1429"/>
                    <a:pt x="436" y="1451"/>
                    <a:pt x="480" y="1474"/>
                  </a:cubicBezTo>
                  <a:cubicBezTo>
                    <a:pt x="525" y="1496"/>
                    <a:pt x="570" y="1507"/>
                    <a:pt x="625" y="1518"/>
                  </a:cubicBezTo>
                  <a:cubicBezTo>
                    <a:pt x="670" y="1529"/>
                    <a:pt x="726" y="1529"/>
                    <a:pt x="770" y="1529"/>
                  </a:cubicBezTo>
                  <a:lnTo>
                    <a:pt x="782" y="1529"/>
                  </a:lnTo>
                  <a:cubicBezTo>
                    <a:pt x="1206" y="1529"/>
                    <a:pt x="1540" y="1183"/>
                    <a:pt x="1540" y="771"/>
                  </a:cubicBezTo>
                  <a:cubicBezTo>
                    <a:pt x="1540" y="715"/>
                    <a:pt x="1540" y="659"/>
                    <a:pt x="1529" y="614"/>
                  </a:cubicBezTo>
                  <a:cubicBezTo>
                    <a:pt x="1518" y="570"/>
                    <a:pt x="1507" y="525"/>
                    <a:pt x="1485" y="480"/>
                  </a:cubicBezTo>
                  <a:cubicBezTo>
                    <a:pt x="1462" y="425"/>
                    <a:pt x="1440" y="380"/>
                    <a:pt x="1418" y="346"/>
                  </a:cubicBezTo>
                  <a:cubicBezTo>
                    <a:pt x="1384" y="302"/>
                    <a:pt x="1351" y="257"/>
                    <a:pt x="1317" y="224"/>
                  </a:cubicBezTo>
                  <a:cubicBezTo>
                    <a:pt x="1176" y="75"/>
                    <a:pt x="980" y="1"/>
                    <a:pt x="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-3648325" y="-2918425"/>
              <a:ext cx="523950" cy="509300"/>
            </a:xfrm>
            <a:custGeom>
              <a:avLst/>
              <a:gdLst/>
              <a:ahLst/>
              <a:cxnLst/>
              <a:rect l="l" t="t" r="r" b="b"/>
              <a:pathLst>
                <a:path w="20958" h="20372" extrusionOk="0">
                  <a:moveTo>
                    <a:pt x="19910" y="1"/>
                  </a:moveTo>
                  <a:cubicBezTo>
                    <a:pt x="19813" y="1"/>
                    <a:pt x="19712" y="19"/>
                    <a:pt x="19608" y="61"/>
                  </a:cubicBezTo>
                  <a:cubicBezTo>
                    <a:pt x="18839" y="384"/>
                    <a:pt x="19060" y="1540"/>
                    <a:pt x="19903" y="1545"/>
                  </a:cubicBezTo>
                  <a:lnTo>
                    <a:pt x="19903" y="1545"/>
                  </a:lnTo>
                  <a:cubicBezTo>
                    <a:pt x="20102" y="1544"/>
                    <a:pt x="20301" y="1466"/>
                    <a:pt x="20445" y="1311"/>
                  </a:cubicBezTo>
                  <a:cubicBezTo>
                    <a:pt x="20957" y="798"/>
                    <a:pt x="20539" y="1"/>
                    <a:pt x="19910" y="1"/>
                  </a:cubicBezTo>
                  <a:close/>
                  <a:moveTo>
                    <a:pt x="19903" y="1545"/>
                  </a:moveTo>
                  <a:cubicBezTo>
                    <a:pt x="19901" y="1545"/>
                    <a:pt x="19900" y="1545"/>
                    <a:pt x="19898" y="1545"/>
                  </a:cubicBezTo>
                  <a:lnTo>
                    <a:pt x="19909" y="1545"/>
                  </a:lnTo>
                  <a:cubicBezTo>
                    <a:pt x="19907" y="1545"/>
                    <a:pt x="19905" y="1545"/>
                    <a:pt x="19903" y="1545"/>
                  </a:cubicBezTo>
                  <a:close/>
                  <a:moveTo>
                    <a:pt x="16154" y="3769"/>
                  </a:moveTo>
                  <a:cubicBezTo>
                    <a:pt x="16056" y="3769"/>
                    <a:pt x="15952" y="3789"/>
                    <a:pt x="15847" y="3833"/>
                  </a:cubicBezTo>
                  <a:cubicBezTo>
                    <a:pt x="15067" y="4156"/>
                    <a:pt x="15299" y="5301"/>
                    <a:pt x="16131" y="5306"/>
                  </a:cubicBezTo>
                  <a:lnTo>
                    <a:pt x="16131" y="5306"/>
                  </a:lnTo>
                  <a:cubicBezTo>
                    <a:pt x="16341" y="5305"/>
                    <a:pt x="16540" y="5227"/>
                    <a:pt x="16684" y="5083"/>
                  </a:cubicBezTo>
                  <a:cubicBezTo>
                    <a:pt x="17194" y="4563"/>
                    <a:pt x="16774" y="3769"/>
                    <a:pt x="16154" y="3769"/>
                  </a:cubicBezTo>
                  <a:close/>
                  <a:moveTo>
                    <a:pt x="16131" y="5306"/>
                  </a:moveTo>
                  <a:cubicBezTo>
                    <a:pt x="16129" y="5306"/>
                    <a:pt x="16128" y="5306"/>
                    <a:pt x="16126" y="5306"/>
                  </a:cubicBezTo>
                  <a:lnTo>
                    <a:pt x="16137" y="5306"/>
                  </a:lnTo>
                  <a:cubicBezTo>
                    <a:pt x="16135" y="5306"/>
                    <a:pt x="16133" y="5306"/>
                    <a:pt x="16131" y="5306"/>
                  </a:cubicBezTo>
                  <a:close/>
                  <a:moveTo>
                    <a:pt x="12383" y="7530"/>
                  </a:moveTo>
                  <a:cubicBezTo>
                    <a:pt x="12285" y="7530"/>
                    <a:pt x="12181" y="7550"/>
                    <a:pt x="12075" y="7594"/>
                  </a:cubicBezTo>
                  <a:cubicBezTo>
                    <a:pt x="11307" y="7917"/>
                    <a:pt x="11527" y="9073"/>
                    <a:pt x="12370" y="9078"/>
                  </a:cubicBezTo>
                  <a:lnTo>
                    <a:pt x="12370" y="9078"/>
                  </a:lnTo>
                  <a:cubicBezTo>
                    <a:pt x="12569" y="9077"/>
                    <a:pt x="12768" y="8998"/>
                    <a:pt x="12912" y="8844"/>
                  </a:cubicBezTo>
                  <a:cubicBezTo>
                    <a:pt x="13423" y="8333"/>
                    <a:pt x="13009" y="7530"/>
                    <a:pt x="12383" y="7530"/>
                  </a:cubicBezTo>
                  <a:close/>
                  <a:moveTo>
                    <a:pt x="12370" y="9078"/>
                  </a:moveTo>
                  <a:cubicBezTo>
                    <a:pt x="12369" y="9078"/>
                    <a:pt x="12367" y="9078"/>
                    <a:pt x="12365" y="9078"/>
                  </a:cubicBezTo>
                  <a:lnTo>
                    <a:pt x="12376" y="9078"/>
                  </a:lnTo>
                  <a:cubicBezTo>
                    <a:pt x="12374" y="9078"/>
                    <a:pt x="12372" y="9078"/>
                    <a:pt x="12370" y="9078"/>
                  </a:cubicBezTo>
                  <a:close/>
                  <a:moveTo>
                    <a:pt x="8596" y="11293"/>
                  </a:moveTo>
                  <a:cubicBezTo>
                    <a:pt x="8415" y="11293"/>
                    <a:pt x="8227" y="11364"/>
                    <a:pt x="8058" y="11533"/>
                  </a:cubicBezTo>
                  <a:cubicBezTo>
                    <a:pt x="7578" y="12013"/>
                    <a:pt x="7924" y="12839"/>
                    <a:pt x="8604" y="12839"/>
                  </a:cubicBezTo>
                  <a:cubicBezTo>
                    <a:pt x="8805" y="12839"/>
                    <a:pt x="9006" y="12761"/>
                    <a:pt x="9151" y="12615"/>
                  </a:cubicBezTo>
                  <a:cubicBezTo>
                    <a:pt x="9699" y="12059"/>
                    <a:pt x="9190" y="11293"/>
                    <a:pt x="8596" y="11293"/>
                  </a:cubicBezTo>
                  <a:close/>
                  <a:moveTo>
                    <a:pt x="4844" y="15041"/>
                  </a:moveTo>
                  <a:cubicBezTo>
                    <a:pt x="4659" y="15041"/>
                    <a:pt x="4467" y="15116"/>
                    <a:pt x="4297" y="15294"/>
                  </a:cubicBezTo>
                  <a:cubicBezTo>
                    <a:pt x="3817" y="15785"/>
                    <a:pt x="4152" y="16611"/>
                    <a:pt x="4844" y="16611"/>
                  </a:cubicBezTo>
                  <a:cubicBezTo>
                    <a:pt x="5044" y="16611"/>
                    <a:pt x="5234" y="16521"/>
                    <a:pt x="5379" y="16376"/>
                  </a:cubicBezTo>
                  <a:cubicBezTo>
                    <a:pt x="5968" y="15830"/>
                    <a:pt x="5447" y="15041"/>
                    <a:pt x="4844" y="15041"/>
                  </a:cubicBezTo>
                  <a:close/>
                  <a:moveTo>
                    <a:pt x="1086" y="18834"/>
                  </a:moveTo>
                  <a:cubicBezTo>
                    <a:pt x="989" y="18834"/>
                    <a:pt x="886" y="18854"/>
                    <a:pt x="782" y="18898"/>
                  </a:cubicBezTo>
                  <a:cubicBezTo>
                    <a:pt x="0" y="19222"/>
                    <a:pt x="235" y="20371"/>
                    <a:pt x="1072" y="20371"/>
                  </a:cubicBezTo>
                  <a:cubicBezTo>
                    <a:pt x="1273" y="20371"/>
                    <a:pt x="1473" y="20293"/>
                    <a:pt x="1618" y="20148"/>
                  </a:cubicBezTo>
                  <a:cubicBezTo>
                    <a:pt x="2130" y="19637"/>
                    <a:pt x="1707" y="18834"/>
                    <a:pt x="1086" y="188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-3742350" y="-2353475"/>
              <a:ext cx="53025" cy="38650"/>
            </a:xfrm>
            <a:custGeom>
              <a:avLst/>
              <a:gdLst/>
              <a:ahLst/>
              <a:cxnLst/>
              <a:rect l="l" t="t" r="r" b="b"/>
              <a:pathLst>
                <a:path w="2121" h="1546" extrusionOk="0">
                  <a:moveTo>
                    <a:pt x="1073" y="1"/>
                  </a:moveTo>
                  <a:cubicBezTo>
                    <a:pt x="976" y="1"/>
                    <a:pt x="875" y="19"/>
                    <a:pt x="771" y="61"/>
                  </a:cubicBezTo>
                  <a:cubicBezTo>
                    <a:pt x="1" y="385"/>
                    <a:pt x="224" y="1545"/>
                    <a:pt x="1072" y="1545"/>
                  </a:cubicBezTo>
                  <a:cubicBezTo>
                    <a:pt x="1273" y="1545"/>
                    <a:pt x="1462" y="1456"/>
                    <a:pt x="1608" y="1322"/>
                  </a:cubicBezTo>
                  <a:cubicBezTo>
                    <a:pt x="2120" y="800"/>
                    <a:pt x="1702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-3470900" y="-26570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-3720275" y="-2216400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-2825862" y="-2936687"/>
              <a:ext cx="184175" cy="158025"/>
            </a:xfrm>
            <a:custGeom>
              <a:avLst/>
              <a:gdLst/>
              <a:ahLst/>
              <a:cxnLst/>
              <a:rect l="l" t="t" r="r" b="b"/>
              <a:pathLst>
                <a:path w="7367" h="6321" extrusionOk="0">
                  <a:moveTo>
                    <a:pt x="4219" y="295"/>
                  </a:moveTo>
                  <a:cubicBezTo>
                    <a:pt x="5804" y="295"/>
                    <a:pt x="7087" y="1578"/>
                    <a:pt x="7087" y="3163"/>
                  </a:cubicBezTo>
                  <a:cubicBezTo>
                    <a:pt x="7087" y="4901"/>
                    <a:pt x="5670" y="6050"/>
                    <a:pt x="4190" y="6050"/>
                  </a:cubicBezTo>
                  <a:cubicBezTo>
                    <a:pt x="3484" y="6050"/>
                    <a:pt x="2764" y="5789"/>
                    <a:pt x="2177" y="5205"/>
                  </a:cubicBezTo>
                  <a:cubicBezTo>
                    <a:pt x="369" y="3386"/>
                    <a:pt x="1653" y="295"/>
                    <a:pt x="4219" y="295"/>
                  </a:cubicBezTo>
                  <a:close/>
                  <a:moveTo>
                    <a:pt x="4193" y="1"/>
                  </a:moveTo>
                  <a:cubicBezTo>
                    <a:pt x="3419" y="1"/>
                    <a:pt x="2630" y="289"/>
                    <a:pt x="1987" y="931"/>
                  </a:cubicBezTo>
                  <a:cubicBezTo>
                    <a:pt x="1" y="2928"/>
                    <a:pt x="1407" y="6321"/>
                    <a:pt x="4219" y="6321"/>
                  </a:cubicBezTo>
                  <a:cubicBezTo>
                    <a:pt x="5960" y="6321"/>
                    <a:pt x="7366" y="4904"/>
                    <a:pt x="7366" y="3163"/>
                  </a:cubicBezTo>
                  <a:cubicBezTo>
                    <a:pt x="7366" y="1260"/>
                    <a:pt x="5813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-2758612" y="-2892062"/>
              <a:ext cx="76175" cy="68900"/>
            </a:xfrm>
            <a:custGeom>
              <a:avLst/>
              <a:gdLst/>
              <a:ahLst/>
              <a:cxnLst/>
              <a:rect l="l" t="t" r="r" b="b"/>
              <a:pathLst>
                <a:path w="3047" h="2756" extrusionOk="0">
                  <a:moveTo>
                    <a:pt x="1516" y="0"/>
                  </a:moveTo>
                  <a:cubicBezTo>
                    <a:pt x="891" y="0"/>
                    <a:pt x="331" y="427"/>
                    <a:pt x="179" y="1065"/>
                  </a:cubicBezTo>
                  <a:cubicBezTo>
                    <a:pt x="0" y="1802"/>
                    <a:pt x="469" y="2550"/>
                    <a:pt x="1206" y="2717"/>
                  </a:cubicBezTo>
                  <a:cubicBezTo>
                    <a:pt x="1315" y="2743"/>
                    <a:pt x="1424" y="2756"/>
                    <a:pt x="1531" y="2756"/>
                  </a:cubicBezTo>
                  <a:cubicBezTo>
                    <a:pt x="2157" y="2756"/>
                    <a:pt x="2716" y="2329"/>
                    <a:pt x="2868" y="1690"/>
                  </a:cubicBezTo>
                  <a:cubicBezTo>
                    <a:pt x="3047" y="954"/>
                    <a:pt x="2578" y="206"/>
                    <a:pt x="1842" y="39"/>
                  </a:cubicBezTo>
                  <a:cubicBezTo>
                    <a:pt x="1732" y="13"/>
                    <a:pt x="1623" y="0"/>
                    <a:pt x="1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5"/>
            <p:cNvSpPr/>
            <p:nvPr/>
          </p:nvSpPr>
          <p:spPr>
            <a:xfrm>
              <a:off x="-3151175" y="-2605875"/>
              <a:ext cx="752125" cy="750250"/>
            </a:xfrm>
            <a:custGeom>
              <a:avLst/>
              <a:gdLst/>
              <a:ahLst/>
              <a:cxnLst/>
              <a:rect l="l" t="t" r="r" b="b"/>
              <a:pathLst>
                <a:path w="30085" h="30010" extrusionOk="0">
                  <a:moveTo>
                    <a:pt x="29888" y="0"/>
                  </a:moveTo>
                  <a:cubicBezTo>
                    <a:pt x="29858" y="0"/>
                    <a:pt x="29826" y="11"/>
                    <a:pt x="29796" y="35"/>
                  </a:cubicBezTo>
                  <a:lnTo>
                    <a:pt x="56" y="29764"/>
                  </a:lnTo>
                  <a:cubicBezTo>
                    <a:pt x="1" y="29820"/>
                    <a:pt x="1" y="29909"/>
                    <a:pt x="56" y="29965"/>
                  </a:cubicBezTo>
                  <a:cubicBezTo>
                    <a:pt x="79" y="29987"/>
                    <a:pt x="123" y="30010"/>
                    <a:pt x="157" y="30010"/>
                  </a:cubicBezTo>
                  <a:cubicBezTo>
                    <a:pt x="190" y="30010"/>
                    <a:pt x="235" y="29987"/>
                    <a:pt x="257" y="29965"/>
                  </a:cubicBezTo>
                  <a:lnTo>
                    <a:pt x="29997" y="236"/>
                  </a:lnTo>
                  <a:cubicBezTo>
                    <a:pt x="30084" y="132"/>
                    <a:pt x="29995" y="0"/>
                    <a:pt x="29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5"/>
            <p:cNvSpPr/>
            <p:nvPr/>
          </p:nvSpPr>
          <p:spPr>
            <a:xfrm>
              <a:off x="-2704800" y="-2461050"/>
              <a:ext cx="155150" cy="155150"/>
            </a:xfrm>
            <a:custGeom>
              <a:avLst/>
              <a:gdLst/>
              <a:ahLst/>
              <a:cxnLst/>
              <a:rect l="l" t="t" r="r" b="b"/>
              <a:pathLst>
                <a:path w="6206" h="6206" extrusionOk="0">
                  <a:moveTo>
                    <a:pt x="6150" y="1"/>
                  </a:moveTo>
                  <a:lnTo>
                    <a:pt x="1" y="6150"/>
                  </a:lnTo>
                  <a:lnTo>
                    <a:pt x="1396" y="6205"/>
                  </a:lnTo>
                  <a:lnTo>
                    <a:pt x="6205" y="1396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5"/>
            <p:cNvSpPr/>
            <p:nvPr/>
          </p:nvSpPr>
          <p:spPr>
            <a:xfrm>
              <a:off x="-2435025" y="-2631025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1" y="1"/>
                  </a:moveTo>
                  <a:cubicBezTo>
                    <a:pt x="961" y="1"/>
                    <a:pt x="671" y="110"/>
                    <a:pt x="447" y="327"/>
                  </a:cubicBezTo>
                  <a:cubicBezTo>
                    <a:pt x="1" y="774"/>
                    <a:pt x="1" y="1499"/>
                    <a:pt x="447" y="1945"/>
                  </a:cubicBezTo>
                  <a:cubicBezTo>
                    <a:pt x="671" y="2163"/>
                    <a:pt x="961" y="2272"/>
                    <a:pt x="1251" y="2272"/>
                  </a:cubicBezTo>
                  <a:cubicBezTo>
                    <a:pt x="1541" y="2272"/>
                    <a:pt x="1831" y="2163"/>
                    <a:pt x="2054" y="1945"/>
                  </a:cubicBezTo>
                  <a:cubicBezTo>
                    <a:pt x="2501" y="1499"/>
                    <a:pt x="2501" y="774"/>
                    <a:pt x="2054" y="327"/>
                  </a:cubicBezTo>
                  <a:cubicBezTo>
                    <a:pt x="1831" y="110"/>
                    <a:pt x="154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5"/>
            <p:cNvSpPr/>
            <p:nvPr/>
          </p:nvSpPr>
          <p:spPr>
            <a:xfrm>
              <a:off x="-3175450" y="-1887725"/>
              <a:ext cx="56675" cy="56925"/>
            </a:xfrm>
            <a:custGeom>
              <a:avLst/>
              <a:gdLst/>
              <a:ahLst/>
              <a:cxnLst/>
              <a:rect l="l" t="t" r="r" b="b"/>
              <a:pathLst>
                <a:path w="2267" h="2277" extrusionOk="0">
                  <a:moveTo>
                    <a:pt x="1139" y="0"/>
                  </a:moveTo>
                  <a:cubicBezTo>
                    <a:pt x="503" y="0"/>
                    <a:pt x="1" y="514"/>
                    <a:pt x="1" y="1139"/>
                  </a:cubicBezTo>
                  <a:cubicBezTo>
                    <a:pt x="1" y="1764"/>
                    <a:pt x="503" y="2277"/>
                    <a:pt x="1139" y="2277"/>
                  </a:cubicBezTo>
                  <a:cubicBezTo>
                    <a:pt x="1764" y="2277"/>
                    <a:pt x="2266" y="1764"/>
                    <a:pt x="2266" y="1139"/>
                  </a:cubicBezTo>
                  <a:cubicBezTo>
                    <a:pt x="2266" y="514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" name="Google Shape;504;p15"/>
          <p:cNvGrpSpPr/>
          <p:nvPr/>
        </p:nvGrpSpPr>
        <p:grpSpPr>
          <a:xfrm>
            <a:off x="-275103" y="120400"/>
            <a:ext cx="1369850" cy="1342825"/>
            <a:chOff x="-3742350" y="-3012325"/>
            <a:chExt cx="1369850" cy="1342825"/>
          </a:xfrm>
        </p:grpSpPr>
        <p:sp>
          <p:nvSpPr>
            <p:cNvPr id="505" name="Google Shape;505;p15"/>
            <p:cNvSpPr/>
            <p:nvPr/>
          </p:nvSpPr>
          <p:spPr>
            <a:xfrm>
              <a:off x="-3076125" y="-3012325"/>
              <a:ext cx="38525" cy="38250"/>
            </a:xfrm>
            <a:custGeom>
              <a:avLst/>
              <a:gdLst/>
              <a:ahLst/>
              <a:cxnLst/>
              <a:rect l="l" t="t" r="r" b="b"/>
              <a:pathLst>
                <a:path w="1541" h="1530" extrusionOk="0">
                  <a:moveTo>
                    <a:pt x="779" y="1"/>
                  </a:moveTo>
                  <a:cubicBezTo>
                    <a:pt x="679" y="1"/>
                    <a:pt x="577" y="19"/>
                    <a:pt x="480" y="56"/>
                  </a:cubicBezTo>
                  <a:cubicBezTo>
                    <a:pt x="436" y="79"/>
                    <a:pt x="391" y="101"/>
                    <a:pt x="346" y="134"/>
                  </a:cubicBezTo>
                  <a:cubicBezTo>
                    <a:pt x="302" y="157"/>
                    <a:pt x="268" y="190"/>
                    <a:pt x="224" y="224"/>
                  </a:cubicBezTo>
                  <a:cubicBezTo>
                    <a:pt x="190" y="257"/>
                    <a:pt x="157" y="302"/>
                    <a:pt x="134" y="346"/>
                  </a:cubicBezTo>
                  <a:cubicBezTo>
                    <a:pt x="101" y="380"/>
                    <a:pt x="79" y="425"/>
                    <a:pt x="56" y="480"/>
                  </a:cubicBezTo>
                  <a:cubicBezTo>
                    <a:pt x="45" y="525"/>
                    <a:pt x="34" y="570"/>
                    <a:pt x="23" y="614"/>
                  </a:cubicBezTo>
                  <a:cubicBezTo>
                    <a:pt x="12" y="659"/>
                    <a:pt x="0" y="715"/>
                    <a:pt x="0" y="771"/>
                  </a:cubicBezTo>
                  <a:cubicBezTo>
                    <a:pt x="0" y="971"/>
                    <a:pt x="90" y="1161"/>
                    <a:pt x="224" y="1306"/>
                  </a:cubicBezTo>
                  <a:cubicBezTo>
                    <a:pt x="268" y="1340"/>
                    <a:pt x="302" y="1373"/>
                    <a:pt x="346" y="1407"/>
                  </a:cubicBezTo>
                  <a:cubicBezTo>
                    <a:pt x="391" y="1429"/>
                    <a:pt x="436" y="1451"/>
                    <a:pt x="480" y="1474"/>
                  </a:cubicBezTo>
                  <a:cubicBezTo>
                    <a:pt x="525" y="1496"/>
                    <a:pt x="570" y="1507"/>
                    <a:pt x="625" y="1518"/>
                  </a:cubicBezTo>
                  <a:cubicBezTo>
                    <a:pt x="670" y="1529"/>
                    <a:pt x="726" y="1529"/>
                    <a:pt x="770" y="1529"/>
                  </a:cubicBezTo>
                  <a:lnTo>
                    <a:pt x="782" y="1529"/>
                  </a:lnTo>
                  <a:cubicBezTo>
                    <a:pt x="1206" y="1529"/>
                    <a:pt x="1540" y="1183"/>
                    <a:pt x="1540" y="771"/>
                  </a:cubicBezTo>
                  <a:cubicBezTo>
                    <a:pt x="1540" y="715"/>
                    <a:pt x="1540" y="659"/>
                    <a:pt x="1529" y="614"/>
                  </a:cubicBezTo>
                  <a:cubicBezTo>
                    <a:pt x="1518" y="570"/>
                    <a:pt x="1507" y="525"/>
                    <a:pt x="1485" y="480"/>
                  </a:cubicBezTo>
                  <a:cubicBezTo>
                    <a:pt x="1462" y="425"/>
                    <a:pt x="1440" y="380"/>
                    <a:pt x="1418" y="346"/>
                  </a:cubicBezTo>
                  <a:cubicBezTo>
                    <a:pt x="1384" y="302"/>
                    <a:pt x="1351" y="257"/>
                    <a:pt x="1317" y="224"/>
                  </a:cubicBezTo>
                  <a:cubicBezTo>
                    <a:pt x="1176" y="75"/>
                    <a:pt x="980" y="1"/>
                    <a:pt x="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5"/>
            <p:cNvSpPr/>
            <p:nvPr/>
          </p:nvSpPr>
          <p:spPr>
            <a:xfrm>
              <a:off x="-3648325" y="-2918425"/>
              <a:ext cx="523950" cy="509300"/>
            </a:xfrm>
            <a:custGeom>
              <a:avLst/>
              <a:gdLst/>
              <a:ahLst/>
              <a:cxnLst/>
              <a:rect l="l" t="t" r="r" b="b"/>
              <a:pathLst>
                <a:path w="20958" h="20372" extrusionOk="0">
                  <a:moveTo>
                    <a:pt x="19910" y="1"/>
                  </a:moveTo>
                  <a:cubicBezTo>
                    <a:pt x="19813" y="1"/>
                    <a:pt x="19712" y="19"/>
                    <a:pt x="19608" y="61"/>
                  </a:cubicBezTo>
                  <a:cubicBezTo>
                    <a:pt x="18839" y="384"/>
                    <a:pt x="19060" y="1540"/>
                    <a:pt x="19903" y="1545"/>
                  </a:cubicBezTo>
                  <a:lnTo>
                    <a:pt x="19903" y="1545"/>
                  </a:lnTo>
                  <a:cubicBezTo>
                    <a:pt x="20102" y="1544"/>
                    <a:pt x="20301" y="1466"/>
                    <a:pt x="20445" y="1311"/>
                  </a:cubicBezTo>
                  <a:cubicBezTo>
                    <a:pt x="20957" y="798"/>
                    <a:pt x="20539" y="1"/>
                    <a:pt x="19910" y="1"/>
                  </a:cubicBezTo>
                  <a:close/>
                  <a:moveTo>
                    <a:pt x="19903" y="1545"/>
                  </a:moveTo>
                  <a:cubicBezTo>
                    <a:pt x="19901" y="1545"/>
                    <a:pt x="19900" y="1545"/>
                    <a:pt x="19898" y="1545"/>
                  </a:cubicBezTo>
                  <a:lnTo>
                    <a:pt x="19909" y="1545"/>
                  </a:lnTo>
                  <a:cubicBezTo>
                    <a:pt x="19907" y="1545"/>
                    <a:pt x="19905" y="1545"/>
                    <a:pt x="19903" y="1545"/>
                  </a:cubicBezTo>
                  <a:close/>
                  <a:moveTo>
                    <a:pt x="16154" y="3769"/>
                  </a:moveTo>
                  <a:cubicBezTo>
                    <a:pt x="16056" y="3769"/>
                    <a:pt x="15952" y="3789"/>
                    <a:pt x="15847" y="3833"/>
                  </a:cubicBezTo>
                  <a:cubicBezTo>
                    <a:pt x="15067" y="4156"/>
                    <a:pt x="15299" y="5301"/>
                    <a:pt x="16131" y="5306"/>
                  </a:cubicBezTo>
                  <a:lnTo>
                    <a:pt x="16131" y="5306"/>
                  </a:lnTo>
                  <a:cubicBezTo>
                    <a:pt x="16341" y="5305"/>
                    <a:pt x="16540" y="5227"/>
                    <a:pt x="16684" y="5083"/>
                  </a:cubicBezTo>
                  <a:cubicBezTo>
                    <a:pt x="17194" y="4563"/>
                    <a:pt x="16774" y="3769"/>
                    <a:pt x="16154" y="3769"/>
                  </a:cubicBezTo>
                  <a:close/>
                  <a:moveTo>
                    <a:pt x="16131" y="5306"/>
                  </a:moveTo>
                  <a:cubicBezTo>
                    <a:pt x="16129" y="5306"/>
                    <a:pt x="16128" y="5306"/>
                    <a:pt x="16126" y="5306"/>
                  </a:cubicBezTo>
                  <a:lnTo>
                    <a:pt x="16137" y="5306"/>
                  </a:lnTo>
                  <a:cubicBezTo>
                    <a:pt x="16135" y="5306"/>
                    <a:pt x="16133" y="5306"/>
                    <a:pt x="16131" y="5306"/>
                  </a:cubicBezTo>
                  <a:close/>
                  <a:moveTo>
                    <a:pt x="12383" y="7530"/>
                  </a:moveTo>
                  <a:cubicBezTo>
                    <a:pt x="12285" y="7530"/>
                    <a:pt x="12181" y="7550"/>
                    <a:pt x="12075" y="7594"/>
                  </a:cubicBezTo>
                  <a:cubicBezTo>
                    <a:pt x="11307" y="7917"/>
                    <a:pt x="11527" y="9073"/>
                    <a:pt x="12370" y="9078"/>
                  </a:cubicBezTo>
                  <a:lnTo>
                    <a:pt x="12370" y="9078"/>
                  </a:lnTo>
                  <a:cubicBezTo>
                    <a:pt x="12569" y="9077"/>
                    <a:pt x="12768" y="8998"/>
                    <a:pt x="12912" y="8844"/>
                  </a:cubicBezTo>
                  <a:cubicBezTo>
                    <a:pt x="13423" y="8333"/>
                    <a:pt x="13009" y="7530"/>
                    <a:pt x="12383" y="7530"/>
                  </a:cubicBezTo>
                  <a:close/>
                  <a:moveTo>
                    <a:pt x="12370" y="9078"/>
                  </a:moveTo>
                  <a:cubicBezTo>
                    <a:pt x="12369" y="9078"/>
                    <a:pt x="12367" y="9078"/>
                    <a:pt x="12365" y="9078"/>
                  </a:cubicBezTo>
                  <a:lnTo>
                    <a:pt x="12376" y="9078"/>
                  </a:lnTo>
                  <a:cubicBezTo>
                    <a:pt x="12374" y="9078"/>
                    <a:pt x="12372" y="9078"/>
                    <a:pt x="12370" y="9078"/>
                  </a:cubicBezTo>
                  <a:close/>
                  <a:moveTo>
                    <a:pt x="8596" y="11293"/>
                  </a:moveTo>
                  <a:cubicBezTo>
                    <a:pt x="8415" y="11293"/>
                    <a:pt x="8227" y="11364"/>
                    <a:pt x="8058" y="11533"/>
                  </a:cubicBezTo>
                  <a:cubicBezTo>
                    <a:pt x="7578" y="12013"/>
                    <a:pt x="7924" y="12839"/>
                    <a:pt x="8604" y="12839"/>
                  </a:cubicBezTo>
                  <a:cubicBezTo>
                    <a:pt x="8805" y="12839"/>
                    <a:pt x="9006" y="12761"/>
                    <a:pt x="9151" y="12615"/>
                  </a:cubicBezTo>
                  <a:cubicBezTo>
                    <a:pt x="9699" y="12059"/>
                    <a:pt x="9190" y="11293"/>
                    <a:pt x="8596" y="11293"/>
                  </a:cubicBezTo>
                  <a:close/>
                  <a:moveTo>
                    <a:pt x="4844" y="15041"/>
                  </a:moveTo>
                  <a:cubicBezTo>
                    <a:pt x="4659" y="15041"/>
                    <a:pt x="4467" y="15116"/>
                    <a:pt x="4297" y="15294"/>
                  </a:cubicBezTo>
                  <a:cubicBezTo>
                    <a:pt x="3817" y="15785"/>
                    <a:pt x="4152" y="16611"/>
                    <a:pt x="4844" y="16611"/>
                  </a:cubicBezTo>
                  <a:cubicBezTo>
                    <a:pt x="5044" y="16611"/>
                    <a:pt x="5234" y="16521"/>
                    <a:pt x="5379" y="16376"/>
                  </a:cubicBezTo>
                  <a:cubicBezTo>
                    <a:pt x="5968" y="15830"/>
                    <a:pt x="5447" y="15041"/>
                    <a:pt x="4844" y="15041"/>
                  </a:cubicBezTo>
                  <a:close/>
                  <a:moveTo>
                    <a:pt x="1086" y="18834"/>
                  </a:moveTo>
                  <a:cubicBezTo>
                    <a:pt x="989" y="18834"/>
                    <a:pt x="886" y="18854"/>
                    <a:pt x="782" y="18898"/>
                  </a:cubicBezTo>
                  <a:cubicBezTo>
                    <a:pt x="0" y="19222"/>
                    <a:pt x="235" y="20371"/>
                    <a:pt x="1072" y="20371"/>
                  </a:cubicBezTo>
                  <a:cubicBezTo>
                    <a:pt x="1273" y="20371"/>
                    <a:pt x="1473" y="20293"/>
                    <a:pt x="1618" y="20148"/>
                  </a:cubicBezTo>
                  <a:cubicBezTo>
                    <a:pt x="2130" y="19637"/>
                    <a:pt x="1707" y="18834"/>
                    <a:pt x="1086" y="188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5"/>
            <p:cNvSpPr/>
            <p:nvPr/>
          </p:nvSpPr>
          <p:spPr>
            <a:xfrm>
              <a:off x="-3742350" y="-2353475"/>
              <a:ext cx="53025" cy="38650"/>
            </a:xfrm>
            <a:custGeom>
              <a:avLst/>
              <a:gdLst/>
              <a:ahLst/>
              <a:cxnLst/>
              <a:rect l="l" t="t" r="r" b="b"/>
              <a:pathLst>
                <a:path w="2121" h="1546" extrusionOk="0">
                  <a:moveTo>
                    <a:pt x="1073" y="1"/>
                  </a:moveTo>
                  <a:cubicBezTo>
                    <a:pt x="976" y="1"/>
                    <a:pt x="875" y="19"/>
                    <a:pt x="771" y="61"/>
                  </a:cubicBezTo>
                  <a:cubicBezTo>
                    <a:pt x="1" y="385"/>
                    <a:pt x="224" y="1545"/>
                    <a:pt x="1072" y="1545"/>
                  </a:cubicBezTo>
                  <a:cubicBezTo>
                    <a:pt x="1273" y="1545"/>
                    <a:pt x="1462" y="1456"/>
                    <a:pt x="1608" y="1322"/>
                  </a:cubicBezTo>
                  <a:cubicBezTo>
                    <a:pt x="2120" y="800"/>
                    <a:pt x="1702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5"/>
            <p:cNvSpPr/>
            <p:nvPr/>
          </p:nvSpPr>
          <p:spPr>
            <a:xfrm>
              <a:off x="-3470900" y="-26570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5"/>
            <p:cNvSpPr/>
            <p:nvPr/>
          </p:nvSpPr>
          <p:spPr>
            <a:xfrm>
              <a:off x="-3720275" y="-2216400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5"/>
            <p:cNvSpPr/>
            <p:nvPr/>
          </p:nvSpPr>
          <p:spPr>
            <a:xfrm>
              <a:off x="-2825862" y="-2936687"/>
              <a:ext cx="184175" cy="158025"/>
            </a:xfrm>
            <a:custGeom>
              <a:avLst/>
              <a:gdLst/>
              <a:ahLst/>
              <a:cxnLst/>
              <a:rect l="l" t="t" r="r" b="b"/>
              <a:pathLst>
                <a:path w="7367" h="6321" extrusionOk="0">
                  <a:moveTo>
                    <a:pt x="4219" y="295"/>
                  </a:moveTo>
                  <a:cubicBezTo>
                    <a:pt x="5804" y="295"/>
                    <a:pt x="7087" y="1578"/>
                    <a:pt x="7087" y="3163"/>
                  </a:cubicBezTo>
                  <a:cubicBezTo>
                    <a:pt x="7087" y="4901"/>
                    <a:pt x="5670" y="6050"/>
                    <a:pt x="4190" y="6050"/>
                  </a:cubicBezTo>
                  <a:cubicBezTo>
                    <a:pt x="3484" y="6050"/>
                    <a:pt x="2764" y="5789"/>
                    <a:pt x="2177" y="5205"/>
                  </a:cubicBezTo>
                  <a:cubicBezTo>
                    <a:pt x="369" y="3386"/>
                    <a:pt x="1653" y="295"/>
                    <a:pt x="4219" y="295"/>
                  </a:cubicBezTo>
                  <a:close/>
                  <a:moveTo>
                    <a:pt x="4193" y="1"/>
                  </a:moveTo>
                  <a:cubicBezTo>
                    <a:pt x="3419" y="1"/>
                    <a:pt x="2630" y="289"/>
                    <a:pt x="1987" y="931"/>
                  </a:cubicBezTo>
                  <a:cubicBezTo>
                    <a:pt x="1" y="2928"/>
                    <a:pt x="1407" y="6321"/>
                    <a:pt x="4219" y="6321"/>
                  </a:cubicBezTo>
                  <a:cubicBezTo>
                    <a:pt x="5960" y="6321"/>
                    <a:pt x="7366" y="4904"/>
                    <a:pt x="7366" y="3163"/>
                  </a:cubicBezTo>
                  <a:cubicBezTo>
                    <a:pt x="7366" y="1260"/>
                    <a:pt x="5813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5"/>
            <p:cNvSpPr/>
            <p:nvPr/>
          </p:nvSpPr>
          <p:spPr>
            <a:xfrm>
              <a:off x="-2758612" y="-2892062"/>
              <a:ext cx="76175" cy="68900"/>
            </a:xfrm>
            <a:custGeom>
              <a:avLst/>
              <a:gdLst/>
              <a:ahLst/>
              <a:cxnLst/>
              <a:rect l="l" t="t" r="r" b="b"/>
              <a:pathLst>
                <a:path w="3047" h="2756" extrusionOk="0">
                  <a:moveTo>
                    <a:pt x="1516" y="0"/>
                  </a:moveTo>
                  <a:cubicBezTo>
                    <a:pt x="891" y="0"/>
                    <a:pt x="331" y="427"/>
                    <a:pt x="179" y="1065"/>
                  </a:cubicBezTo>
                  <a:cubicBezTo>
                    <a:pt x="0" y="1802"/>
                    <a:pt x="469" y="2550"/>
                    <a:pt x="1206" y="2717"/>
                  </a:cubicBezTo>
                  <a:cubicBezTo>
                    <a:pt x="1315" y="2743"/>
                    <a:pt x="1424" y="2756"/>
                    <a:pt x="1531" y="2756"/>
                  </a:cubicBezTo>
                  <a:cubicBezTo>
                    <a:pt x="2157" y="2756"/>
                    <a:pt x="2716" y="2329"/>
                    <a:pt x="2868" y="1690"/>
                  </a:cubicBezTo>
                  <a:cubicBezTo>
                    <a:pt x="3047" y="954"/>
                    <a:pt x="2578" y="206"/>
                    <a:pt x="1842" y="39"/>
                  </a:cubicBezTo>
                  <a:cubicBezTo>
                    <a:pt x="1732" y="13"/>
                    <a:pt x="1623" y="0"/>
                    <a:pt x="1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5"/>
            <p:cNvSpPr/>
            <p:nvPr/>
          </p:nvSpPr>
          <p:spPr>
            <a:xfrm>
              <a:off x="-3151175" y="-2605875"/>
              <a:ext cx="752125" cy="750250"/>
            </a:xfrm>
            <a:custGeom>
              <a:avLst/>
              <a:gdLst/>
              <a:ahLst/>
              <a:cxnLst/>
              <a:rect l="l" t="t" r="r" b="b"/>
              <a:pathLst>
                <a:path w="30085" h="30010" extrusionOk="0">
                  <a:moveTo>
                    <a:pt x="29888" y="0"/>
                  </a:moveTo>
                  <a:cubicBezTo>
                    <a:pt x="29858" y="0"/>
                    <a:pt x="29826" y="11"/>
                    <a:pt x="29796" y="35"/>
                  </a:cubicBezTo>
                  <a:lnTo>
                    <a:pt x="56" y="29764"/>
                  </a:lnTo>
                  <a:cubicBezTo>
                    <a:pt x="1" y="29820"/>
                    <a:pt x="1" y="29909"/>
                    <a:pt x="56" y="29965"/>
                  </a:cubicBezTo>
                  <a:cubicBezTo>
                    <a:pt x="79" y="29987"/>
                    <a:pt x="123" y="30010"/>
                    <a:pt x="157" y="30010"/>
                  </a:cubicBezTo>
                  <a:cubicBezTo>
                    <a:pt x="190" y="30010"/>
                    <a:pt x="235" y="29987"/>
                    <a:pt x="257" y="29965"/>
                  </a:cubicBezTo>
                  <a:lnTo>
                    <a:pt x="29997" y="236"/>
                  </a:lnTo>
                  <a:cubicBezTo>
                    <a:pt x="30084" y="132"/>
                    <a:pt x="29995" y="0"/>
                    <a:pt x="29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5"/>
            <p:cNvSpPr/>
            <p:nvPr/>
          </p:nvSpPr>
          <p:spPr>
            <a:xfrm>
              <a:off x="-2704800" y="-2461050"/>
              <a:ext cx="155150" cy="155150"/>
            </a:xfrm>
            <a:custGeom>
              <a:avLst/>
              <a:gdLst/>
              <a:ahLst/>
              <a:cxnLst/>
              <a:rect l="l" t="t" r="r" b="b"/>
              <a:pathLst>
                <a:path w="6206" h="6206" extrusionOk="0">
                  <a:moveTo>
                    <a:pt x="6150" y="1"/>
                  </a:moveTo>
                  <a:lnTo>
                    <a:pt x="1" y="6150"/>
                  </a:lnTo>
                  <a:lnTo>
                    <a:pt x="1396" y="6205"/>
                  </a:lnTo>
                  <a:lnTo>
                    <a:pt x="6205" y="1396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5"/>
            <p:cNvSpPr/>
            <p:nvPr/>
          </p:nvSpPr>
          <p:spPr>
            <a:xfrm>
              <a:off x="-2435025" y="-2631025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1" y="1"/>
                  </a:moveTo>
                  <a:cubicBezTo>
                    <a:pt x="961" y="1"/>
                    <a:pt x="671" y="110"/>
                    <a:pt x="447" y="327"/>
                  </a:cubicBezTo>
                  <a:cubicBezTo>
                    <a:pt x="1" y="774"/>
                    <a:pt x="1" y="1499"/>
                    <a:pt x="447" y="1945"/>
                  </a:cubicBezTo>
                  <a:cubicBezTo>
                    <a:pt x="671" y="2163"/>
                    <a:pt x="961" y="2272"/>
                    <a:pt x="1251" y="2272"/>
                  </a:cubicBezTo>
                  <a:cubicBezTo>
                    <a:pt x="1541" y="2272"/>
                    <a:pt x="1831" y="2163"/>
                    <a:pt x="2054" y="1945"/>
                  </a:cubicBezTo>
                  <a:cubicBezTo>
                    <a:pt x="2501" y="1499"/>
                    <a:pt x="2501" y="774"/>
                    <a:pt x="2054" y="327"/>
                  </a:cubicBezTo>
                  <a:cubicBezTo>
                    <a:pt x="1831" y="110"/>
                    <a:pt x="154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5"/>
            <p:cNvSpPr/>
            <p:nvPr/>
          </p:nvSpPr>
          <p:spPr>
            <a:xfrm>
              <a:off x="-3175450" y="-1887725"/>
              <a:ext cx="56675" cy="56925"/>
            </a:xfrm>
            <a:custGeom>
              <a:avLst/>
              <a:gdLst/>
              <a:ahLst/>
              <a:cxnLst/>
              <a:rect l="l" t="t" r="r" b="b"/>
              <a:pathLst>
                <a:path w="2267" h="2277" extrusionOk="0">
                  <a:moveTo>
                    <a:pt x="1139" y="0"/>
                  </a:moveTo>
                  <a:cubicBezTo>
                    <a:pt x="503" y="0"/>
                    <a:pt x="1" y="514"/>
                    <a:pt x="1" y="1139"/>
                  </a:cubicBezTo>
                  <a:cubicBezTo>
                    <a:pt x="1" y="1764"/>
                    <a:pt x="503" y="2277"/>
                    <a:pt x="1139" y="2277"/>
                  </a:cubicBezTo>
                  <a:cubicBezTo>
                    <a:pt x="1764" y="2277"/>
                    <a:pt x="2266" y="1764"/>
                    <a:pt x="2266" y="1139"/>
                  </a:cubicBezTo>
                  <a:cubicBezTo>
                    <a:pt x="2266" y="514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Grafik 1" descr="Ein Bild, das Grafiken, Grafikdesign, Schrift, Text enthält.&#10;&#10;Automatisch generierte Beschreibung">
            <a:extLst>
              <a:ext uri="{FF2B5EF4-FFF2-40B4-BE49-F238E27FC236}">
                <a16:creationId xmlns:a16="http://schemas.microsoft.com/office/drawing/2014/main" id="{66BC0C5F-791F-7714-EE9F-B5B6794A82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585" t="22708" r="28549" b="45949"/>
          <a:stretch/>
        </p:blipFill>
        <p:spPr>
          <a:xfrm>
            <a:off x="7856445" y="42555"/>
            <a:ext cx="1217705" cy="106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917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 preserve="1">
  <p:cSld name="Title only 2"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16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495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526" name="Google Shape;526;p16"/>
          <p:cNvGrpSpPr/>
          <p:nvPr/>
        </p:nvGrpSpPr>
        <p:grpSpPr>
          <a:xfrm>
            <a:off x="7771338" y="4403813"/>
            <a:ext cx="1040638" cy="901375"/>
            <a:chOff x="8457538" y="810363"/>
            <a:chExt cx="1040638" cy="901375"/>
          </a:xfrm>
        </p:grpSpPr>
        <p:grpSp>
          <p:nvGrpSpPr>
            <p:cNvPr id="527" name="Google Shape;527;p16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528" name="Google Shape;528;p16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16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0" name="Google Shape;530;p16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531" name="Google Shape;531;p16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16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16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4" name="Google Shape;534;p16"/>
          <p:cNvGrpSpPr/>
          <p:nvPr/>
        </p:nvGrpSpPr>
        <p:grpSpPr>
          <a:xfrm>
            <a:off x="7771359" y="4167517"/>
            <a:ext cx="761479" cy="750124"/>
            <a:chOff x="-642191" y="1634242"/>
            <a:chExt cx="761479" cy="750124"/>
          </a:xfrm>
        </p:grpSpPr>
        <p:sp>
          <p:nvSpPr>
            <p:cNvPr id="535" name="Google Shape;535;p16"/>
            <p:cNvSpPr/>
            <p:nvPr/>
          </p:nvSpPr>
          <p:spPr>
            <a:xfrm rot="10800000">
              <a:off x="-642191" y="235071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6"/>
            <p:cNvSpPr/>
            <p:nvPr/>
          </p:nvSpPr>
          <p:spPr>
            <a:xfrm rot="10800000">
              <a:off x="-553634" y="1723763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6"/>
            <p:cNvSpPr/>
            <p:nvPr/>
          </p:nvSpPr>
          <p:spPr>
            <a:xfrm rot="10800000">
              <a:off x="78166" y="1634242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" name="Google Shape;538;p16"/>
          <p:cNvGrpSpPr/>
          <p:nvPr/>
        </p:nvGrpSpPr>
        <p:grpSpPr>
          <a:xfrm>
            <a:off x="330444" y="-221875"/>
            <a:ext cx="713803" cy="706547"/>
            <a:chOff x="-4017975" y="616650"/>
            <a:chExt cx="814100" cy="805825"/>
          </a:xfrm>
        </p:grpSpPr>
        <p:sp>
          <p:nvSpPr>
            <p:cNvPr id="539" name="Google Shape;539;p16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Grafik 1" descr="Ein Bild, das Grafiken, Grafikdesign, Schrift, Text enthält.&#10;&#10;Automatisch generierte Beschreibung">
            <a:extLst>
              <a:ext uri="{FF2B5EF4-FFF2-40B4-BE49-F238E27FC236}">
                <a16:creationId xmlns:a16="http://schemas.microsoft.com/office/drawing/2014/main" id="{6D37F884-3806-41A5-6C0D-8248DE540E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585" t="22708" r="28549" b="45949"/>
          <a:stretch/>
        </p:blipFill>
        <p:spPr>
          <a:xfrm>
            <a:off x="7856445" y="42555"/>
            <a:ext cx="1217705" cy="106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6649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 preserve="1">
  <p:cSld name="Title and three columns"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17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5" name="Google Shape;545;p17"/>
          <p:cNvSpPr txBox="1">
            <a:spLocks noGrp="1"/>
          </p:cNvSpPr>
          <p:nvPr>
            <p:ph type="subTitle" idx="1"/>
          </p:nvPr>
        </p:nvSpPr>
        <p:spPr>
          <a:xfrm>
            <a:off x="782850" y="2955251"/>
            <a:ext cx="2311200" cy="76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6" name="Google Shape;546;p17"/>
          <p:cNvSpPr txBox="1">
            <a:spLocks noGrp="1"/>
          </p:cNvSpPr>
          <p:nvPr>
            <p:ph type="subTitle" idx="2"/>
          </p:nvPr>
        </p:nvSpPr>
        <p:spPr>
          <a:xfrm>
            <a:off x="782850" y="2538925"/>
            <a:ext cx="23112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7" name="Google Shape;547;p17"/>
          <p:cNvSpPr txBox="1">
            <a:spLocks noGrp="1"/>
          </p:cNvSpPr>
          <p:nvPr>
            <p:ph type="subTitle" idx="3"/>
          </p:nvPr>
        </p:nvSpPr>
        <p:spPr>
          <a:xfrm>
            <a:off x="3416400" y="2955251"/>
            <a:ext cx="2311200" cy="76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8" name="Google Shape;548;p17"/>
          <p:cNvSpPr txBox="1">
            <a:spLocks noGrp="1"/>
          </p:cNvSpPr>
          <p:nvPr>
            <p:ph type="subTitle" idx="4"/>
          </p:nvPr>
        </p:nvSpPr>
        <p:spPr>
          <a:xfrm>
            <a:off x="3416400" y="2538925"/>
            <a:ext cx="23112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9" name="Google Shape;549;p17"/>
          <p:cNvSpPr txBox="1">
            <a:spLocks noGrp="1"/>
          </p:cNvSpPr>
          <p:nvPr>
            <p:ph type="subTitle" idx="5"/>
          </p:nvPr>
        </p:nvSpPr>
        <p:spPr>
          <a:xfrm>
            <a:off x="6049950" y="2955251"/>
            <a:ext cx="2311200" cy="76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50" name="Google Shape;550;p17"/>
          <p:cNvSpPr txBox="1">
            <a:spLocks noGrp="1"/>
          </p:cNvSpPr>
          <p:nvPr>
            <p:ph type="subTitle" idx="6"/>
          </p:nvPr>
        </p:nvSpPr>
        <p:spPr>
          <a:xfrm>
            <a:off x="6049950" y="2538925"/>
            <a:ext cx="23112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551" name="Google Shape;551;p17"/>
          <p:cNvGrpSpPr/>
          <p:nvPr/>
        </p:nvGrpSpPr>
        <p:grpSpPr>
          <a:xfrm>
            <a:off x="-382087" y="624425"/>
            <a:ext cx="1040638" cy="901375"/>
            <a:chOff x="8457538" y="810363"/>
            <a:chExt cx="1040638" cy="901375"/>
          </a:xfrm>
        </p:grpSpPr>
        <p:grpSp>
          <p:nvGrpSpPr>
            <p:cNvPr id="552" name="Google Shape;552;p17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553" name="Google Shape;553;p17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17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5" name="Google Shape;555;p17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556" name="Google Shape;556;p17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17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17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9" name="Google Shape;579;p17"/>
          <p:cNvGrpSpPr/>
          <p:nvPr/>
        </p:nvGrpSpPr>
        <p:grpSpPr>
          <a:xfrm rot="10800000">
            <a:off x="1179219" y="4287293"/>
            <a:ext cx="1803578" cy="1592367"/>
            <a:chOff x="-4912150" y="-393637"/>
            <a:chExt cx="2057000" cy="1816112"/>
          </a:xfrm>
        </p:grpSpPr>
        <p:sp>
          <p:nvSpPr>
            <p:cNvPr id="580" name="Google Shape;580;p17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7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7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7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7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7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7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7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7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7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7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7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7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7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7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7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7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7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7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Grafik 1" descr="Ein Bild, das Grafiken, Grafikdesign, Schrift, Text enthält.&#10;&#10;Automatisch generierte Beschreibung">
            <a:extLst>
              <a:ext uri="{FF2B5EF4-FFF2-40B4-BE49-F238E27FC236}">
                <a16:creationId xmlns:a16="http://schemas.microsoft.com/office/drawing/2014/main" id="{A032A6DE-88C6-B327-56C3-BC2A6CDA84C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585" t="22708" r="28549" b="45949"/>
          <a:stretch/>
        </p:blipFill>
        <p:spPr>
          <a:xfrm>
            <a:off x="7856445" y="42555"/>
            <a:ext cx="1217705" cy="106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3979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 preserve="1">
  <p:cSld name="Title and four columns"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18"/>
          <p:cNvSpPr txBox="1">
            <a:spLocks noGrp="1"/>
          </p:cNvSpPr>
          <p:nvPr>
            <p:ph type="title"/>
          </p:nvPr>
        </p:nvSpPr>
        <p:spPr>
          <a:xfrm flipH="1"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1" name="Google Shape;601;p18"/>
          <p:cNvSpPr txBox="1">
            <a:spLocks noGrp="1"/>
          </p:cNvSpPr>
          <p:nvPr>
            <p:ph type="subTitle" idx="1"/>
          </p:nvPr>
        </p:nvSpPr>
        <p:spPr>
          <a:xfrm>
            <a:off x="1589125" y="2349175"/>
            <a:ext cx="2541000" cy="521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2" name="Google Shape;602;p18"/>
          <p:cNvSpPr txBox="1">
            <a:spLocks noGrp="1"/>
          </p:cNvSpPr>
          <p:nvPr>
            <p:ph type="subTitle" idx="2"/>
          </p:nvPr>
        </p:nvSpPr>
        <p:spPr>
          <a:xfrm>
            <a:off x="1589125" y="2011200"/>
            <a:ext cx="25410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3" name="Google Shape;603;p18"/>
          <p:cNvSpPr txBox="1">
            <a:spLocks noGrp="1"/>
          </p:cNvSpPr>
          <p:nvPr>
            <p:ph type="subTitle" idx="3"/>
          </p:nvPr>
        </p:nvSpPr>
        <p:spPr>
          <a:xfrm>
            <a:off x="5013850" y="2351975"/>
            <a:ext cx="2541000" cy="521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4" name="Google Shape;604;p18"/>
          <p:cNvSpPr txBox="1">
            <a:spLocks noGrp="1"/>
          </p:cNvSpPr>
          <p:nvPr>
            <p:ph type="subTitle" idx="4"/>
          </p:nvPr>
        </p:nvSpPr>
        <p:spPr>
          <a:xfrm>
            <a:off x="5013850" y="2014000"/>
            <a:ext cx="25410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5" name="Google Shape;605;p18"/>
          <p:cNvSpPr txBox="1">
            <a:spLocks noGrp="1"/>
          </p:cNvSpPr>
          <p:nvPr>
            <p:ph type="subTitle" idx="5"/>
          </p:nvPr>
        </p:nvSpPr>
        <p:spPr>
          <a:xfrm>
            <a:off x="1589125" y="3960125"/>
            <a:ext cx="2541000" cy="521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6" name="Google Shape;606;p18"/>
          <p:cNvSpPr txBox="1">
            <a:spLocks noGrp="1"/>
          </p:cNvSpPr>
          <p:nvPr>
            <p:ph type="subTitle" idx="6"/>
          </p:nvPr>
        </p:nvSpPr>
        <p:spPr>
          <a:xfrm>
            <a:off x="1589125" y="3622150"/>
            <a:ext cx="25410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7" name="Google Shape;607;p18"/>
          <p:cNvSpPr txBox="1">
            <a:spLocks noGrp="1"/>
          </p:cNvSpPr>
          <p:nvPr>
            <p:ph type="subTitle" idx="7"/>
          </p:nvPr>
        </p:nvSpPr>
        <p:spPr>
          <a:xfrm>
            <a:off x="5013850" y="3960098"/>
            <a:ext cx="2541000" cy="521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8" name="Google Shape;608;p18"/>
          <p:cNvSpPr txBox="1">
            <a:spLocks noGrp="1"/>
          </p:cNvSpPr>
          <p:nvPr>
            <p:ph type="subTitle" idx="8"/>
          </p:nvPr>
        </p:nvSpPr>
        <p:spPr>
          <a:xfrm>
            <a:off x="5013850" y="3622123"/>
            <a:ext cx="25410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609" name="Google Shape;609;p18"/>
          <p:cNvGrpSpPr/>
          <p:nvPr/>
        </p:nvGrpSpPr>
        <p:grpSpPr>
          <a:xfrm flipH="1">
            <a:off x="205972" y="3517863"/>
            <a:ext cx="873188" cy="546900"/>
            <a:chOff x="1115510" y="4327288"/>
            <a:chExt cx="873188" cy="546900"/>
          </a:xfrm>
        </p:grpSpPr>
        <p:sp>
          <p:nvSpPr>
            <p:cNvPr id="610" name="Google Shape;610;p18"/>
            <p:cNvSpPr/>
            <p:nvPr/>
          </p:nvSpPr>
          <p:spPr>
            <a:xfrm flipH="1">
              <a:off x="1115510" y="4327288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1" name="Google Shape;611;p18"/>
            <p:cNvGrpSpPr/>
            <p:nvPr/>
          </p:nvGrpSpPr>
          <p:grpSpPr>
            <a:xfrm flipH="1">
              <a:off x="1664772" y="4493938"/>
              <a:ext cx="323925" cy="323650"/>
              <a:chOff x="1608625" y="299800"/>
              <a:chExt cx="323925" cy="323650"/>
            </a:xfrm>
          </p:grpSpPr>
          <p:sp>
            <p:nvSpPr>
              <p:cNvPr id="612" name="Google Shape;612;p18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8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8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15" name="Google Shape;615;p18"/>
          <p:cNvGrpSpPr/>
          <p:nvPr/>
        </p:nvGrpSpPr>
        <p:grpSpPr>
          <a:xfrm>
            <a:off x="-234937" y="-460907"/>
            <a:ext cx="1938846" cy="1720830"/>
            <a:chOff x="-1873362" y="2120543"/>
            <a:chExt cx="1938846" cy="1720830"/>
          </a:xfrm>
        </p:grpSpPr>
        <p:sp>
          <p:nvSpPr>
            <p:cNvPr id="616" name="Google Shape;616;p18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8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8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8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8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8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8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8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8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8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8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8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8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8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8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8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8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8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8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" name="Google Shape;635;p18"/>
          <p:cNvGrpSpPr/>
          <p:nvPr/>
        </p:nvGrpSpPr>
        <p:grpSpPr>
          <a:xfrm>
            <a:off x="7932072" y="2686300"/>
            <a:ext cx="1929500" cy="2210100"/>
            <a:chOff x="295725" y="-3462825"/>
            <a:chExt cx="1929500" cy="2210100"/>
          </a:xfrm>
        </p:grpSpPr>
        <p:sp>
          <p:nvSpPr>
            <p:cNvPr id="636" name="Google Shape;636;p18"/>
            <p:cNvSpPr/>
            <p:nvPr/>
          </p:nvSpPr>
          <p:spPr>
            <a:xfrm>
              <a:off x="1089425" y="-3462825"/>
              <a:ext cx="700025" cy="959400"/>
            </a:xfrm>
            <a:custGeom>
              <a:avLst/>
              <a:gdLst/>
              <a:ahLst/>
              <a:cxnLst/>
              <a:rect l="l" t="t" r="r" b="b"/>
              <a:pathLst>
                <a:path w="28001" h="38376" extrusionOk="0">
                  <a:moveTo>
                    <a:pt x="27849" y="1"/>
                  </a:moveTo>
                  <a:cubicBezTo>
                    <a:pt x="27816" y="1"/>
                    <a:pt x="27782" y="15"/>
                    <a:pt x="27755" y="43"/>
                  </a:cubicBezTo>
                  <a:lnTo>
                    <a:pt x="10736" y="17061"/>
                  </a:lnTo>
                  <a:cubicBezTo>
                    <a:pt x="10703" y="17083"/>
                    <a:pt x="10692" y="17117"/>
                    <a:pt x="10692" y="17161"/>
                  </a:cubicBezTo>
                  <a:lnTo>
                    <a:pt x="10692" y="27495"/>
                  </a:lnTo>
                  <a:lnTo>
                    <a:pt x="57" y="38130"/>
                  </a:lnTo>
                  <a:cubicBezTo>
                    <a:pt x="1" y="38186"/>
                    <a:pt x="1" y="38275"/>
                    <a:pt x="57" y="38331"/>
                  </a:cubicBezTo>
                  <a:cubicBezTo>
                    <a:pt x="79" y="38353"/>
                    <a:pt x="124" y="38375"/>
                    <a:pt x="157" y="38375"/>
                  </a:cubicBezTo>
                  <a:cubicBezTo>
                    <a:pt x="191" y="38375"/>
                    <a:pt x="235" y="38353"/>
                    <a:pt x="258" y="38331"/>
                  </a:cubicBezTo>
                  <a:lnTo>
                    <a:pt x="10937" y="27651"/>
                  </a:lnTo>
                  <a:cubicBezTo>
                    <a:pt x="10960" y="27629"/>
                    <a:pt x="10971" y="27595"/>
                    <a:pt x="10971" y="27551"/>
                  </a:cubicBezTo>
                  <a:lnTo>
                    <a:pt x="10971" y="17206"/>
                  </a:lnTo>
                  <a:lnTo>
                    <a:pt x="27944" y="232"/>
                  </a:lnTo>
                  <a:cubicBezTo>
                    <a:pt x="28000" y="188"/>
                    <a:pt x="28000" y="98"/>
                    <a:pt x="27944" y="43"/>
                  </a:cubicBezTo>
                  <a:cubicBezTo>
                    <a:pt x="27916" y="15"/>
                    <a:pt x="27883" y="1"/>
                    <a:pt x="27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8"/>
            <p:cNvSpPr/>
            <p:nvPr/>
          </p:nvSpPr>
          <p:spPr>
            <a:xfrm>
              <a:off x="1064875" y="-2535525"/>
              <a:ext cx="56950" cy="56925"/>
            </a:xfrm>
            <a:custGeom>
              <a:avLst/>
              <a:gdLst/>
              <a:ahLst/>
              <a:cxnLst/>
              <a:rect l="l" t="t" r="r" b="b"/>
              <a:pathLst>
                <a:path w="2278" h="2277" extrusionOk="0">
                  <a:moveTo>
                    <a:pt x="1139" y="0"/>
                  </a:moveTo>
                  <a:cubicBezTo>
                    <a:pt x="514" y="0"/>
                    <a:pt x="1" y="513"/>
                    <a:pt x="1" y="1138"/>
                  </a:cubicBezTo>
                  <a:cubicBezTo>
                    <a:pt x="1" y="1763"/>
                    <a:pt x="514" y="2277"/>
                    <a:pt x="1139" y="2277"/>
                  </a:cubicBezTo>
                  <a:cubicBezTo>
                    <a:pt x="1764" y="2277"/>
                    <a:pt x="2277" y="1763"/>
                    <a:pt x="2277" y="1138"/>
                  </a:cubicBezTo>
                  <a:cubicBezTo>
                    <a:pt x="2277" y="513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8"/>
            <p:cNvSpPr/>
            <p:nvPr/>
          </p:nvSpPr>
          <p:spPr>
            <a:xfrm>
              <a:off x="1212200" y="-2944175"/>
              <a:ext cx="869900" cy="1026350"/>
            </a:xfrm>
            <a:custGeom>
              <a:avLst/>
              <a:gdLst/>
              <a:ahLst/>
              <a:cxnLst/>
              <a:rect l="l" t="t" r="r" b="b"/>
              <a:pathLst>
                <a:path w="34796" h="41054" extrusionOk="0">
                  <a:moveTo>
                    <a:pt x="34639" y="0"/>
                  </a:moveTo>
                  <a:cubicBezTo>
                    <a:pt x="34603" y="0"/>
                    <a:pt x="34567" y="14"/>
                    <a:pt x="34539" y="42"/>
                  </a:cubicBezTo>
                  <a:lnTo>
                    <a:pt x="6026" y="28555"/>
                  </a:lnTo>
                  <a:cubicBezTo>
                    <a:pt x="6004" y="28577"/>
                    <a:pt x="5993" y="28610"/>
                    <a:pt x="5993" y="28655"/>
                  </a:cubicBezTo>
                  <a:lnTo>
                    <a:pt x="5993" y="34915"/>
                  </a:lnTo>
                  <a:lnTo>
                    <a:pt x="89" y="40808"/>
                  </a:lnTo>
                  <a:cubicBezTo>
                    <a:pt x="0" y="40897"/>
                    <a:pt x="56" y="41042"/>
                    <a:pt x="190" y="41053"/>
                  </a:cubicBezTo>
                  <a:cubicBezTo>
                    <a:pt x="223" y="41053"/>
                    <a:pt x="257" y="41042"/>
                    <a:pt x="290" y="41008"/>
                  </a:cubicBezTo>
                  <a:lnTo>
                    <a:pt x="6227" y="35072"/>
                  </a:lnTo>
                  <a:cubicBezTo>
                    <a:pt x="6249" y="35049"/>
                    <a:pt x="6272" y="35016"/>
                    <a:pt x="6272" y="34971"/>
                  </a:cubicBezTo>
                  <a:lnTo>
                    <a:pt x="6272" y="28711"/>
                  </a:lnTo>
                  <a:lnTo>
                    <a:pt x="34740" y="232"/>
                  </a:lnTo>
                  <a:cubicBezTo>
                    <a:pt x="34795" y="176"/>
                    <a:pt x="34795" y="87"/>
                    <a:pt x="34740" y="42"/>
                  </a:cubicBezTo>
                  <a:cubicBezTo>
                    <a:pt x="34712" y="14"/>
                    <a:pt x="34675" y="0"/>
                    <a:pt x="34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8"/>
            <p:cNvSpPr/>
            <p:nvPr/>
          </p:nvSpPr>
          <p:spPr>
            <a:xfrm>
              <a:off x="1577675" y="-2592175"/>
              <a:ext cx="155125" cy="154875"/>
            </a:xfrm>
            <a:custGeom>
              <a:avLst/>
              <a:gdLst/>
              <a:ahLst/>
              <a:cxnLst/>
              <a:rect l="l" t="t" r="r" b="b"/>
              <a:pathLst>
                <a:path w="6205" h="6195" extrusionOk="0">
                  <a:moveTo>
                    <a:pt x="6160" y="1"/>
                  </a:moveTo>
                  <a:lnTo>
                    <a:pt x="0" y="6150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8"/>
            <p:cNvSpPr/>
            <p:nvPr/>
          </p:nvSpPr>
          <p:spPr>
            <a:xfrm>
              <a:off x="1188475" y="-1949950"/>
              <a:ext cx="56950" cy="56950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39" y="1"/>
                  </a:moveTo>
                  <a:cubicBezTo>
                    <a:pt x="503" y="1"/>
                    <a:pt x="1" y="514"/>
                    <a:pt x="1" y="1139"/>
                  </a:cubicBezTo>
                  <a:cubicBezTo>
                    <a:pt x="1" y="1775"/>
                    <a:pt x="503" y="2277"/>
                    <a:pt x="1139" y="2277"/>
                  </a:cubicBezTo>
                  <a:cubicBezTo>
                    <a:pt x="1764" y="2277"/>
                    <a:pt x="2277" y="1775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8"/>
            <p:cNvSpPr/>
            <p:nvPr/>
          </p:nvSpPr>
          <p:spPr>
            <a:xfrm>
              <a:off x="2043025" y="-3122375"/>
              <a:ext cx="38525" cy="38650"/>
            </a:xfrm>
            <a:custGeom>
              <a:avLst/>
              <a:gdLst/>
              <a:ahLst/>
              <a:cxnLst/>
              <a:rect l="l" t="t" r="r" b="b"/>
              <a:pathLst>
                <a:path w="1541" h="1546" extrusionOk="0">
                  <a:moveTo>
                    <a:pt x="768" y="1"/>
                  </a:moveTo>
                  <a:cubicBezTo>
                    <a:pt x="525" y="1"/>
                    <a:pt x="283" y="117"/>
                    <a:pt x="134" y="340"/>
                  </a:cubicBezTo>
                  <a:cubicBezTo>
                    <a:pt x="100" y="385"/>
                    <a:pt x="78" y="441"/>
                    <a:pt x="56" y="486"/>
                  </a:cubicBezTo>
                  <a:cubicBezTo>
                    <a:pt x="45" y="530"/>
                    <a:pt x="22" y="575"/>
                    <a:pt x="11" y="619"/>
                  </a:cubicBezTo>
                  <a:cubicBezTo>
                    <a:pt x="11" y="675"/>
                    <a:pt x="0" y="720"/>
                    <a:pt x="0" y="776"/>
                  </a:cubicBezTo>
                  <a:cubicBezTo>
                    <a:pt x="0" y="1200"/>
                    <a:pt x="346" y="1546"/>
                    <a:pt x="770" y="1546"/>
                  </a:cubicBezTo>
                  <a:cubicBezTo>
                    <a:pt x="1194" y="1546"/>
                    <a:pt x="1540" y="1200"/>
                    <a:pt x="1540" y="776"/>
                  </a:cubicBezTo>
                  <a:cubicBezTo>
                    <a:pt x="1540" y="720"/>
                    <a:pt x="1529" y="675"/>
                    <a:pt x="1518" y="619"/>
                  </a:cubicBezTo>
                  <a:cubicBezTo>
                    <a:pt x="1507" y="575"/>
                    <a:pt x="1495" y="530"/>
                    <a:pt x="1473" y="486"/>
                  </a:cubicBezTo>
                  <a:cubicBezTo>
                    <a:pt x="1462" y="441"/>
                    <a:pt x="1440" y="385"/>
                    <a:pt x="1406" y="340"/>
                  </a:cubicBezTo>
                  <a:cubicBezTo>
                    <a:pt x="1384" y="307"/>
                    <a:pt x="1350" y="262"/>
                    <a:pt x="1306" y="229"/>
                  </a:cubicBezTo>
                  <a:cubicBezTo>
                    <a:pt x="1157" y="75"/>
                    <a:pt x="962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8"/>
            <p:cNvSpPr/>
            <p:nvPr/>
          </p:nvSpPr>
          <p:spPr>
            <a:xfrm>
              <a:off x="1472200" y="-3028150"/>
              <a:ext cx="522225" cy="509375"/>
            </a:xfrm>
            <a:custGeom>
              <a:avLst/>
              <a:gdLst/>
              <a:ahLst/>
              <a:cxnLst/>
              <a:rect l="l" t="t" r="r" b="b"/>
              <a:pathLst>
                <a:path w="20889" h="20375" extrusionOk="0">
                  <a:moveTo>
                    <a:pt x="19848" y="0"/>
                  </a:moveTo>
                  <a:cubicBezTo>
                    <a:pt x="19750" y="0"/>
                    <a:pt x="19647" y="20"/>
                    <a:pt x="19541" y="64"/>
                  </a:cubicBezTo>
                  <a:cubicBezTo>
                    <a:pt x="18760" y="388"/>
                    <a:pt x="18994" y="1537"/>
                    <a:pt x="19842" y="1537"/>
                  </a:cubicBezTo>
                  <a:cubicBezTo>
                    <a:pt x="20043" y="1537"/>
                    <a:pt x="20233" y="1459"/>
                    <a:pt x="20378" y="1314"/>
                  </a:cubicBezTo>
                  <a:cubicBezTo>
                    <a:pt x="20888" y="794"/>
                    <a:pt x="20468" y="0"/>
                    <a:pt x="19848" y="0"/>
                  </a:cubicBezTo>
                  <a:close/>
                  <a:moveTo>
                    <a:pt x="16078" y="3761"/>
                  </a:moveTo>
                  <a:cubicBezTo>
                    <a:pt x="15972" y="3761"/>
                    <a:pt x="15860" y="3784"/>
                    <a:pt x="15747" y="3836"/>
                  </a:cubicBezTo>
                  <a:cubicBezTo>
                    <a:pt x="14999" y="4182"/>
                    <a:pt x="15245" y="5309"/>
                    <a:pt x="16070" y="5309"/>
                  </a:cubicBezTo>
                  <a:cubicBezTo>
                    <a:pt x="16294" y="5309"/>
                    <a:pt x="16506" y="5209"/>
                    <a:pt x="16651" y="5030"/>
                  </a:cubicBezTo>
                  <a:cubicBezTo>
                    <a:pt x="17105" y="4500"/>
                    <a:pt x="16676" y="3761"/>
                    <a:pt x="16078" y="3761"/>
                  </a:cubicBezTo>
                  <a:close/>
                  <a:moveTo>
                    <a:pt x="12319" y="7533"/>
                  </a:moveTo>
                  <a:cubicBezTo>
                    <a:pt x="12220" y="7533"/>
                    <a:pt x="12115" y="7553"/>
                    <a:pt x="12008" y="7597"/>
                  </a:cubicBezTo>
                  <a:cubicBezTo>
                    <a:pt x="11238" y="7921"/>
                    <a:pt x="11462" y="9070"/>
                    <a:pt x="12310" y="9070"/>
                  </a:cubicBezTo>
                  <a:cubicBezTo>
                    <a:pt x="12511" y="9070"/>
                    <a:pt x="12700" y="8992"/>
                    <a:pt x="12845" y="8847"/>
                  </a:cubicBezTo>
                  <a:cubicBezTo>
                    <a:pt x="13356" y="8327"/>
                    <a:pt x="12944" y="7533"/>
                    <a:pt x="12319" y="7533"/>
                  </a:cubicBezTo>
                  <a:close/>
                  <a:moveTo>
                    <a:pt x="8545" y="11293"/>
                  </a:moveTo>
                  <a:cubicBezTo>
                    <a:pt x="8439" y="11293"/>
                    <a:pt x="8327" y="11317"/>
                    <a:pt x="8214" y="11369"/>
                  </a:cubicBezTo>
                  <a:cubicBezTo>
                    <a:pt x="7466" y="11715"/>
                    <a:pt x="7712" y="12842"/>
                    <a:pt x="8538" y="12842"/>
                  </a:cubicBezTo>
                  <a:cubicBezTo>
                    <a:pt x="8761" y="12842"/>
                    <a:pt x="8973" y="12742"/>
                    <a:pt x="9118" y="12563"/>
                  </a:cubicBezTo>
                  <a:cubicBezTo>
                    <a:pt x="9573" y="12033"/>
                    <a:pt x="9143" y="11293"/>
                    <a:pt x="8545" y="11293"/>
                  </a:cubicBezTo>
                  <a:close/>
                  <a:moveTo>
                    <a:pt x="4784" y="15066"/>
                  </a:moveTo>
                  <a:cubicBezTo>
                    <a:pt x="4686" y="15066"/>
                    <a:pt x="4582" y="15086"/>
                    <a:pt x="4476" y="15130"/>
                  </a:cubicBezTo>
                  <a:cubicBezTo>
                    <a:pt x="3706" y="15442"/>
                    <a:pt x="3929" y="16603"/>
                    <a:pt x="4777" y="16603"/>
                  </a:cubicBezTo>
                  <a:cubicBezTo>
                    <a:pt x="4978" y="16603"/>
                    <a:pt x="5168" y="16525"/>
                    <a:pt x="5313" y="16380"/>
                  </a:cubicBezTo>
                  <a:cubicBezTo>
                    <a:pt x="5824" y="15868"/>
                    <a:pt x="5410" y="15066"/>
                    <a:pt x="4784" y="15066"/>
                  </a:cubicBezTo>
                  <a:close/>
                  <a:moveTo>
                    <a:pt x="991" y="18820"/>
                  </a:moveTo>
                  <a:cubicBezTo>
                    <a:pt x="795" y="18820"/>
                    <a:pt x="593" y="18903"/>
                    <a:pt x="425" y="19102"/>
                  </a:cubicBezTo>
                  <a:cubicBezTo>
                    <a:pt x="1" y="19605"/>
                    <a:pt x="347" y="20363"/>
                    <a:pt x="1005" y="20375"/>
                  </a:cubicBezTo>
                  <a:cubicBezTo>
                    <a:pt x="1228" y="20375"/>
                    <a:pt x="1440" y="20274"/>
                    <a:pt x="1585" y="20096"/>
                  </a:cubicBezTo>
                  <a:cubicBezTo>
                    <a:pt x="2084" y="19523"/>
                    <a:pt x="1562" y="18820"/>
                    <a:pt x="991" y="188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8"/>
            <p:cNvSpPr/>
            <p:nvPr/>
          </p:nvSpPr>
          <p:spPr>
            <a:xfrm>
              <a:off x="1384050" y="-2463000"/>
              <a:ext cx="38250" cy="38250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0" y="1"/>
                  </a:moveTo>
                  <a:cubicBezTo>
                    <a:pt x="346" y="1"/>
                    <a:pt x="0" y="335"/>
                    <a:pt x="0" y="759"/>
                  </a:cubicBezTo>
                  <a:cubicBezTo>
                    <a:pt x="0" y="1183"/>
                    <a:pt x="346" y="1529"/>
                    <a:pt x="770" y="1529"/>
                  </a:cubicBezTo>
                  <a:cubicBezTo>
                    <a:pt x="971" y="1529"/>
                    <a:pt x="1161" y="1451"/>
                    <a:pt x="1306" y="1306"/>
                  </a:cubicBezTo>
                  <a:cubicBezTo>
                    <a:pt x="1339" y="1273"/>
                    <a:pt x="1373" y="1228"/>
                    <a:pt x="1406" y="1195"/>
                  </a:cubicBezTo>
                  <a:cubicBezTo>
                    <a:pt x="1429" y="1150"/>
                    <a:pt x="1451" y="1094"/>
                    <a:pt x="1473" y="1050"/>
                  </a:cubicBezTo>
                  <a:cubicBezTo>
                    <a:pt x="1496" y="1005"/>
                    <a:pt x="1507" y="960"/>
                    <a:pt x="1518" y="916"/>
                  </a:cubicBezTo>
                  <a:cubicBezTo>
                    <a:pt x="1529" y="860"/>
                    <a:pt x="1529" y="815"/>
                    <a:pt x="1529" y="759"/>
                  </a:cubicBezTo>
                  <a:cubicBezTo>
                    <a:pt x="1529" y="335"/>
                    <a:pt x="1183" y="1"/>
                    <a:pt x="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8"/>
            <p:cNvSpPr/>
            <p:nvPr/>
          </p:nvSpPr>
          <p:spPr>
            <a:xfrm>
              <a:off x="1108400" y="-3240375"/>
              <a:ext cx="38250" cy="38650"/>
            </a:xfrm>
            <a:custGeom>
              <a:avLst/>
              <a:gdLst/>
              <a:ahLst/>
              <a:cxnLst/>
              <a:rect l="l" t="t" r="r" b="b"/>
              <a:pathLst>
                <a:path w="1530" h="1546" extrusionOk="0">
                  <a:moveTo>
                    <a:pt x="763" y="0"/>
                  </a:moveTo>
                  <a:cubicBezTo>
                    <a:pt x="568" y="0"/>
                    <a:pt x="373" y="75"/>
                    <a:pt x="224" y="228"/>
                  </a:cubicBezTo>
                  <a:cubicBezTo>
                    <a:pt x="190" y="262"/>
                    <a:pt x="157" y="295"/>
                    <a:pt x="123" y="340"/>
                  </a:cubicBezTo>
                  <a:cubicBezTo>
                    <a:pt x="101" y="385"/>
                    <a:pt x="79" y="429"/>
                    <a:pt x="57" y="485"/>
                  </a:cubicBezTo>
                  <a:cubicBezTo>
                    <a:pt x="34" y="530"/>
                    <a:pt x="23" y="574"/>
                    <a:pt x="12" y="619"/>
                  </a:cubicBezTo>
                  <a:cubicBezTo>
                    <a:pt x="1" y="664"/>
                    <a:pt x="1" y="719"/>
                    <a:pt x="1" y="775"/>
                  </a:cubicBezTo>
                  <a:cubicBezTo>
                    <a:pt x="1" y="820"/>
                    <a:pt x="1" y="865"/>
                    <a:pt x="12" y="920"/>
                  </a:cubicBezTo>
                  <a:cubicBezTo>
                    <a:pt x="23" y="965"/>
                    <a:pt x="34" y="1010"/>
                    <a:pt x="57" y="1054"/>
                  </a:cubicBezTo>
                  <a:cubicBezTo>
                    <a:pt x="79" y="1110"/>
                    <a:pt x="101" y="1155"/>
                    <a:pt x="123" y="1199"/>
                  </a:cubicBezTo>
                  <a:cubicBezTo>
                    <a:pt x="269" y="1411"/>
                    <a:pt x="503" y="1534"/>
                    <a:pt x="760" y="1545"/>
                  </a:cubicBezTo>
                  <a:cubicBezTo>
                    <a:pt x="972" y="1534"/>
                    <a:pt x="1161" y="1456"/>
                    <a:pt x="1306" y="1311"/>
                  </a:cubicBezTo>
                  <a:cubicBezTo>
                    <a:pt x="1340" y="1277"/>
                    <a:pt x="1373" y="1244"/>
                    <a:pt x="1407" y="1199"/>
                  </a:cubicBezTo>
                  <a:cubicBezTo>
                    <a:pt x="1429" y="1155"/>
                    <a:pt x="1451" y="1110"/>
                    <a:pt x="1474" y="1054"/>
                  </a:cubicBezTo>
                  <a:cubicBezTo>
                    <a:pt x="1496" y="1010"/>
                    <a:pt x="1507" y="965"/>
                    <a:pt x="1518" y="920"/>
                  </a:cubicBezTo>
                  <a:cubicBezTo>
                    <a:pt x="1530" y="865"/>
                    <a:pt x="1530" y="820"/>
                    <a:pt x="1530" y="775"/>
                  </a:cubicBezTo>
                  <a:cubicBezTo>
                    <a:pt x="1530" y="719"/>
                    <a:pt x="1530" y="664"/>
                    <a:pt x="1518" y="619"/>
                  </a:cubicBezTo>
                  <a:cubicBezTo>
                    <a:pt x="1507" y="574"/>
                    <a:pt x="1496" y="530"/>
                    <a:pt x="1474" y="485"/>
                  </a:cubicBezTo>
                  <a:cubicBezTo>
                    <a:pt x="1451" y="429"/>
                    <a:pt x="1429" y="385"/>
                    <a:pt x="1407" y="340"/>
                  </a:cubicBezTo>
                  <a:cubicBezTo>
                    <a:pt x="1252" y="117"/>
                    <a:pt x="1007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8"/>
            <p:cNvSpPr/>
            <p:nvPr/>
          </p:nvSpPr>
          <p:spPr>
            <a:xfrm>
              <a:off x="537050" y="-3146175"/>
              <a:ext cx="522775" cy="509125"/>
            </a:xfrm>
            <a:custGeom>
              <a:avLst/>
              <a:gdLst/>
              <a:ahLst/>
              <a:cxnLst/>
              <a:rect l="l" t="t" r="r" b="b"/>
              <a:pathLst>
                <a:path w="20911" h="20365" extrusionOk="0">
                  <a:moveTo>
                    <a:pt x="19870" y="1"/>
                  </a:moveTo>
                  <a:cubicBezTo>
                    <a:pt x="19772" y="1"/>
                    <a:pt x="19668" y="21"/>
                    <a:pt x="19563" y="65"/>
                  </a:cubicBezTo>
                  <a:cubicBezTo>
                    <a:pt x="18782" y="377"/>
                    <a:pt x="19016" y="1538"/>
                    <a:pt x="19853" y="1538"/>
                  </a:cubicBezTo>
                  <a:cubicBezTo>
                    <a:pt x="20054" y="1538"/>
                    <a:pt x="20255" y="1460"/>
                    <a:pt x="20400" y="1315"/>
                  </a:cubicBezTo>
                  <a:cubicBezTo>
                    <a:pt x="20910" y="795"/>
                    <a:pt x="20490" y="1"/>
                    <a:pt x="19870" y="1"/>
                  </a:cubicBezTo>
                  <a:close/>
                  <a:moveTo>
                    <a:pt x="16100" y="3761"/>
                  </a:moveTo>
                  <a:cubicBezTo>
                    <a:pt x="15993" y="3761"/>
                    <a:pt x="15882" y="3785"/>
                    <a:pt x="15768" y="3837"/>
                  </a:cubicBezTo>
                  <a:cubicBezTo>
                    <a:pt x="15021" y="4183"/>
                    <a:pt x="15266" y="5299"/>
                    <a:pt x="16092" y="5299"/>
                  </a:cubicBezTo>
                  <a:lnTo>
                    <a:pt x="16081" y="5310"/>
                  </a:lnTo>
                  <a:cubicBezTo>
                    <a:pt x="16315" y="5310"/>
                    <a:pt x="16527" y="5209"/>
                    <a:pt x="16672" y="5031"/>
                  </a:cubicBezTo>
                  <a:cubicBezTo>
                    <a:pt x="17127" y="4500"/>
                    <a:pt x="16697" y="3761"/>
                    <a:pt x="16100" y="3761"/>
                  </a:cubicBezTo>
                  <a:close/>
                  <a:moveTo>
                    <a:pt x="12329" y="7526"/>
                  </a:moveTo>
                  <a:cubicBezTo>
                    <a:pt x="12233" y="7526"/>
                    <a:pt x="12133" y="7545"/>
                    <a:pt x="12030" y="7586"/>
                  </a:cubicBezTo>
                  <a:cubicBezTo>
                    <a:pt x="11249" y="7910"/>
                    <a:pt x="11483" y="9071"/>
                    <a:pt x="12320" y="9071"/>
                  </a:cubicBezTo>
                  <a:cubicBezTo>
                    <a:pt x="12521" y="9071"/>
                    <a:pt x="12722" y="8993"/>
                    <a:pt x="12867" y="8847"/>
                  </a:cubicBezTo>
                  <a:cubicBezTo>
                    <a:pt x="13380" y="8325"/>
                    <a:pt x="12953" y="7526"/>
                    <a:pt x="12329" y="7526"/>
                  </a:cubicBezTo>
                  <a:close/>
                  <a:moveTo>
                    <a:pt x="8567" y="11294"/>
                  </a:moveTo>
                  <a:cubicBezTo>
                    <a:pt x="8461" y="11294"/>
                    <a:pt x="8349" y="11317"/>
                    <a:pt x="8236" y="11369"/>
                  </a:cubicBezTo>
                  <a:cubicBezTo>
                    <a:pt x="7488" y="11715"/>
                    <a:pt x="7734" y="12831"/>
                    <a:pt x="8559" y="12831"/>
                  </a:cubicBezTo>
                  <a:lnTo>
                    <a:pt x="8548" y="12843"/>
                  </a:lnTo>
                  <a:cubicBezTo>
                    <a:pt x="8783" y="12831"/>
                    <a:pt x="8995" y="12742"/>
                    <a:pt x="9140" y="12564"/>
                  </a:cubicBezTo>
                  <a:cubicBezTo>
                    <a:pt x="9594" y="12033"/>
                    <a:pt x="9165" y="11294"/>
                    <a:pt x="8567" y="11294"/>
                  </a:cubicBezTo>
                  <a:close/>
                  <a:moveTo>
                    <a:pt x="4802" y="15066"/>
                  </a:moveTo>
                  <a:cubicBezTo>
                    <a:pt x="4705" y="15066"/>
                    <a:pt x="4602" y="15086"/>
                    <a:pt x="4497" y="15130"/>
                  </a:cubicBezTo>
                  <a:cubicBezTo>
                    <a:pt x="3716" y="15443"/>
                    <a:pt x="3951" y="16603"/>
                    <a:pt x="4788" y="16603"/>
                  </a:cubicBezTo>
                  <a:cubicBezTo>
                    <a:pt x="4988" y="16603"/>
                    <a:pt x="5189" y="16525"/>
                    <a:pt x="5334" y="16380"/>
                  </a:cubicBezTo>
                  <a:cubicBezTo>
                    <a:pt x="5845" y="15869"/>
                    <a:pt x="5423" y="15066"/>
                    <a:pt x="4802" y="15066"/>
                  </a:cubicBezTo>
                  <a:close/>
                  <a:moveTo>
                    <a:pt x="1018" y="18818"/>
                  </a:moveTo>
                  <a:cubicBezTo>
                    <a:pt x="838" y="18818"/>
                    <a:pt x="649" y="18889"/>
                    <a:pt x="480" y="19058"/>
                  </a:cubicBezTo>
                  <a:cubicBezTo>
                    <a:pt x="0" y="19538"/>
                    <a:pt x="335" y="20364"/>
                    <a:pt x="1027" y="20364"/>
                  </a:cubicBezTo>
                  <a:cubicBezTo>
                    <a:pt x="1228" y="20364"/>
                    <a:pt x="1417" y="20286"/>
                    <a:pt x="1562" y="20141"/>
                  </a:cubicBezTo>
                  <a:cubicBezTo>
                    <a:pt x="2119" y="19585"/>
                    <a:pt x="1612" y="18818"/>
                    <a:pt x="1018" y="188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8"/>
            <p:cNvSpPr/>
            <p:nvPr/>
          </p:nvSpPr>
          <p:spPr>
            <a:xfrm>
              <a:off x="449150" y="-2581150"/>
              <a:ext cx="38250" cy="38375"/>
            </a:xfrm>
            <a:custGeom>
              <a:avLst/>
              <a:gdLst/>
              <a:ahLst/>
              <a:cxnLst/>
              <a:rect l="l" t="t" r="r" b="b"/>
              <a:pathLst>
                <a:path w="1530" h="1535" extrusionOk="0">
                  <a:moveTo>
                    <a:pt x="771" y="0"/>
                  </a:moveTo>
                  <a:cubicBezTo>
                    <a:pt x="721" y="0"/>
                    <a:pt x="670" y="6"/>
                    <a:pt x="626" y="17"/>
                  </a:cubicBezTo>
                  <a:cubicBezTo>
                    <a:pt x="570" y="28"/>
                    <a:pt x="525" y="40"/>
                    <a:pt x="481" y="62"/>
                  </a:cubicBezTo>
                  <a:cubicBezTo>
                    <a:pt x="436" y="73"/>
                    <a:pt x="380" y="107"/>
                    <a:pt x="347" y="129"/>
                  </a:cubicBezTo>
                  <a:cubicBezTo>
                    <a:pt x="302" y="162"/>
                    <a:pt x="258" y="185"/>
                    <a:pt x="224" y="229"/>
                  </a:cubicBezTo>
                  <a:cubicBezTo>
                    <a:pt x="191" y="263"/>
                    <a:pt x="157" y="296"/>
                    <a:pt x="135" y="341"/>
                  </a:cubicBezTo>
                  <a:cubicBezTo>
                    <a:pt x="101" y="385"/>
                    <a:pt x="79" y="430"/>
                    <a:pt x="57" y="486"/>
                  </a:cubicBezTo>
                  <a:cubicBezTo>
                    <a:pt x="45" y="531"/>
                    <a:pt x="23" y="575"/>
                    <a:pt x="12" y="620"/>
                  </a:cubicBezTo>
                  <a:cubicBezTo>
                    <a:pt x="1" y="664"/>
                    <a:pt x="1" y="720"/>
                    <a:pt x="1" y="776"/>
                  </a:cubicBezTo>
                  <a:cubicBezTo>
                    <a:pt x="1" y="821"/>
                    <a:pt x="1" y="865"/>
                    <a:pt x="12" y="921"/>
                  </a:cubicBezTo>
                  <a:cubicBezTo>
                    <a:pt x="23" y="966"/>
                    <a:pt x="45" y="1010"/>
                    <a:pt x="57" y="1055"/>
                  </a:cubicBezTo>
                  <a:cubicBezTo>
                    <a:pt x="79" y="1100"/>
                    <a:pt x="101" y="1144"/>
                    <a:pt x="135" y="1189"/>
                  </a:cubicBezTo>
                  <a:cubicBezTo>
                    <a:pt x="191" y="1278"/>
                    <a:pt x="258" y="1345"/>
                    <a:pt x="347" y="1401"/>
                  </a:cubicBezTo>
                  <a:cubicBezTo>
                    <a:pt x="380" y="1434"/>
                    <a:pt x="436" y="1457"/>
                    <a:pt x="481" y="1479"/>
                  </a:cubicBezTo>
                  <a:cubicBezTo>
                    <a:pt x="525" y="1490"/>
                    <a:pt x="570" y="1513"/>
                    <a:pt x="626" y="1513"/>
                  </a:cubicBezTo>
                  <a:cubicBezTo>
                    <a:pt x="670" y="1524"/>
                    <a:pt x="715" y="1535"/>
                    <a:pt x="771" y="1535"/>
                  </a:cubicBezTo>
                  <a:cubicBezTo>
                    <a:pt x="815" y="1535"/>
                    <a:pt x="871" y="1524"/>
                    <a:pt x="916" y="1513"/>
                  </a:cubicBezTo>
                  <a:cubicBezTo>
                    <a:pt x="972" y="1513"/>
                    <a:pt x="1016" y="1490"/>
                    <a:pt x="1061" y="1479"/>
                  </a:cubicBezTo>
                  <a:cubicBezTo>
                    <a:pt x="1106" y="1457"/>
                    <a:pt x="1150" y="1434"/>
                    <a:pt x="1195" y="1401"/>
                  </a:cubicBezTo>
                  <a:cubicBezTo>
                    <a:pt x="1273" y="1345"/>
                    <a:pt x="1351" y="1278"/>
                    <a:pt x="1407" y="1189"/>
                  </a:cubicBezTo>
                  <a:cubicBezTo>
                    <a:pt x="1429" y="1144"/>
                    <a:pt x="1452" y="1111"/>
                    <a:pt x="1474" y="1055"/>
                  </a:cubicBezTo>
                  <a:cubicBezTo>
                    <a:pt x="1496" y="1010"/>
                    <a:pt x="1507" y="966"/>
                    <a:pt x="1519" y="921"/>
                  </a:cubicBezTo>
                  <a:cubicBezTo>
                    <a:pt x="1530" y="865"/>
                    <a:pt x="1530" y="821"/>
                    <a:pt x="1530" y="776"/>
                  </a:cubicBezTo>
                  <a:cubicBezTo>
                    <a:pt x="1530" y="720"/>
                    <a:pt x="1530" y="664"/>
                    <a:pt x="1519" y="620"/>
                  </a:cubicBezTo>
                  <a:cubicBezTo>
                    <a:pt x="1507" y="575"/>
                    <a:pt x="1496" y="531"/>
                    <a:pt x="1474" y="486"/>
                  </a:cubicBezTo>
                  <a:cubicBezTo>
                    <a:pt x="1452" y="430"/>
                    <a:pt x="1429" y="385"/>
                    <a:pt x="1407" y="341"/>
                  </a:cubicBezTo>
                  <a:cubicBezTo>
                    <a:pt x="1373" y="296"/>
                    <a:pt x="1340" y="263"/>
                    <a:pt x="1307" y="229"/>
                  </a:cubicBezTo>
                  <a:cubicBezTo>
                    <a:pt x="1273" y="185"/>
                    <a:pt x="1228" y="162"/>
                    <a:pt x="1195" y="129"/>
                  </a:cubicBezTo>
                  <a:cubicBezTo>
                    <a:pt x="1150" y="107"/>
                    <a:pt x="1106" y="84"/>
                    <a:pt x="1061" y="62"/>
                  </a:cubicBezTo>
                  <a:cubicBezTo>
                    <a:pt x="1016" y="40"/>
                    <a:pt x="972" y="28"/>
                    <a:pt x="916" y="17"/>
                  </a:cubicBezTo>
                  <a:cubicBezTo>
                    <a:pt x="871" y="6"/>
                    <a:pt x="821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8"/>
            <p:cNvSpPr/>
            <p:nvPr/>
          </p:nvSpPr>
          <p:spPr>
            <a:xfrm>
              <a:off x="1636250" y="-2122350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8"/>
            <p:cNvSpPr/>
            <p:nvPr/>
          </p:nvSpPr>
          <p:spPr>
            <a:xfrm>
              <a:off x="1711575" y="-2197675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1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8"/>
            <p:cNvSpPr/>
            <p:nvPr/>
          </p:nvSpPr>
          <p:spPr>
            <a:xfrm>
              <a:off x="1786900" y="-2273000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64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8"/>
            <p:cNvSpPr/>
            <p:nvPr/>
          </p:nvSpPr>
          <p:spPr>
            <a:xfrm>
              <a:off x="1862225" y="-2348325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76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8"/>
            <p:cNvSpPr/>
            <p:nvPr/>
          </p:nvSpPr>
          <p:spPr>
            <a:xfrm>
              <a:off x="1937550" y="-2423950"/>
              <a:ext cx="137025" cy="25425"/>
            </a:xfrm>
            <a:custGeom>
              <a:avLst/>
              <a:gdLst/>
              <a:ahLst/>
              <a:cxnLst/>
              <a:rect l="l" t="t" r="r" b="b"/>
              <a:pathLst>
                <a:path w="5481" h="1017" extrusionOk="0">
                  <a:moveTo>
                    <a:pt x="1016" y="1"/>
                  </a:moveTo>
                  <a:lnTo>
                    <a:pt x="1" y="1016"/>
                  </a:lnTo>
                  <a:lnTo>
                    <a:pt x="4476" y="1016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8"/>
            <p:cNvSpPr/>
            <p:nvPr/>
          </p:nvSpPr>
          <p:spPr>
            <a:xfrm>
              <a:off x="2013150" y="-2499275"/>
              <a:ext cx="136750" cy="25150"/>
            </a:xfrm>
            <a:custGeom>
              <a:avLst/>
              <a:gdLst/>
              <a:ahLst/>
              <a:cxnLst/>
              <a:rect l="l" t="t" r="r" b="b"/>
              <a:pathLst>
                <a:path w="5470" h="1006" extrusionOk="0">
                  <a:moveTo>
                    <a:pt x="1005" y="1"/>
                  </a:moveTo>
                  <a:lnTo>
                    <a:pt x="1" y="1005"/>
                  </a:lnTo>
                  <a:lnTo>
                    <a:pt x="4465" y="1005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8"/>
            <p:cNvSpPr/>
            <p:nvPr/>
          </p:nvSpPr>
          <p:spPr>
            <a:xfrm>
              <a:off x="2088500" y="-2574600"/>
              <a:ext cx="136725" cy="25150"/>
            </a:xfrm>
            <a:custGeom>
              <a:avLst/>
              <a:gdLst/>
              <a:ahLst/>
              <a:cxnLst/>
              <a:rect l="l" t="t" r="r" b="b"/>
              <a:pathLst>
                <a:path w="5469" h="1006" extrusionOk="0">
                  <a:moveTo>
                    <a:pt x="1004" y="1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8"/>
            <p:cNvSpPr/>
            <p:nvPr/>
          </p:nvSpPr>
          <p:spPr>
            <a:xfrm>
              <a:off x="463950" y="-2710950"/>
              <a:ext cx="548500" cy="546775"/>
            </a:xfrm>
            <a:custGeom>
              <a:avLst/>
              <a:gdLst/>
              <a:ahLst/>
              <a:cxnLst/>
              <a:rect l="l" t="t" r="r" b="b"/>
              <a:pathLst>
                <a:path w="21940" h="21871" extrusionOk="0">
                  <a:moveTo>
                    <a:pt x="21785" y="1"/>
                  </a:moveTo>
                  <a:cubicBezTo>
                    <a:pt x="21750" y="1"/>
                    <a:pt x="21717" y="15"/>
                    <a:pt x="21694" y="42"/>
                  </a:cubicBezTo>
                  <a:lnTo>
                    <a:pt x="90" y="21636"/>
                  </a:lnTo>
                  <a:cubicBezTo>
                    <a:pt x="0" y="21725"/>
                    <a:pt x="67" y="21870"/>
                    <a:pt x="190" y="21870"/>
                  </a:cubicBezTo>
                  <a:cubicBezTo>
                    <a:pt x="223" y="21870"/>
                    <a:pt x="268" y="21859"/>
                    <a:pt x="290" y="21837"/>
                  </a:cubicBezTo>
                  <a:lnTo>
                    <a:pt x="21884" y="232"/>
                  </a:lnTo>
                  <a:cubicBezTo>
                    <a:pt x="21940" y="176"/>
                    <a:pt x="21940" y="87"/>
                    <a:pt x="21884" y="42"/>
                  </a:cubicBezTo>
                  <a:cubicBezTo>
                    <a:pt x="21856" y="15"/>
                    <a:pt x="21820" y="1"/>
                    <a:pt x="21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8"/>
            <p:cNvSpPr/>
            <p:nvPr/>
          </p:nvSpPr>
          <p:spPr>
            <a:xfrm>
              <a:off x="942975" y="-1800075"/>
              <a:ext cx="549225" cy="547350"/>
            </a:xfrm>
            <a:custGeom>
              <a:avLst/>
              <a:gdLst/>
              <a:ahLst/>
              <a:cxnLst/>
              <a:rect l="l" t="t" r="r" b="b"/>
              <a:pathLst>
                <a:path w="21969" h="21894" extrusionOk="0">
                  <a:moveTo>
                    <a:pt x="21761" y="1"/>
                  </a:moveTo>
                  <a:cubicBezTo>
                    <a:pt x="21726" y="1"/>
                    <a:pt x="21690" y="16"/>
                    <a:pt x="21661" y="54"/>
                  </a:cubicBezTo>
                  <a:lnTo>
                    <a:pt x="56" y="21659"/>
                  </a:lnTo>
                  <a:cubicBezTo>
                    <a:pt x="0" y="21704"/>
                    <a:pt x="0" y="21793"/>
                    <a:pt x="56" y="21849"/>
                  </a:cubicBezTo>
                  <a:cubicBezTo>
                    <a:pt x="89" y="21882"/>
                    <a:pt x="123" y="21893"/>
                    <a:pt x="156" y="21893"/>
                  </a:cubicBezTo>
                  <a:cubicBezTo>
                    <a:pt x="190" y="21893"/>
                    <a:pt x="223" y="21882"/>
                    <a:pt x="257" y="21849"/>
                  </a:cubicBezTo>
                  <a:lnTo>
                    <a:pt x="21850" y="255"/>
                  </a:lnTo>
                  <a:cubicBezTo>
                    <a:pt x="21969" y="154"/>
                    <a:pt x="21869" y="1"/>
                    <a:pt x="2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8"/>
            <p:cNvSpPr/>
            <p:nvPr/>
          </p:nvSpPr>
          <p:spPr>
            <a:xfrm>
              <a:off x="295725" y="-2356925"/>
              <a:ext cx="548500" cy="547050"/>
            </a:xfrm>
            <a:custGeom>
              <a:avLst/>
              <a:gdLst/>
              <a:ahLst/>
              <a:cxnLst/>
              <a:rect l="l" t="t" r="r" b="b"/>
              <a:pathLst>
                <a:path w="21940" h="21882" extrusionOk="0">
                  <a:moveTo>
                    <a:pt x="21795" y="1"/>
                  </a:moveTo>
                  <a:cubicBezTo>
                    <a:pt x="21758" y="1"/>
                    <a:pt x="21722" y="15"/>
                    <a:pt x="21694" y="43"/>
                  </a:cubicBezTo>
                  <a:lnTo>
                    <a:pt x="89" y="21647"/>
                  </a:lnTo>
                  <a:cubicBezTo>
                    <a:pt x="0" y="21726"/>
                    <a:pt x="67" y="21882"/>
                    <a:pt x="190" y="21882"/>
                  </a:cubicBezTo>
                  <a:cubicBezTo>
                    <a:pt x="223" y="21882"/>
                    <a:pt x="268" y="21871"/>
                    <a:pt x="290" y="21837"/>
                  </a:cubicBezTo>
                  <a:lnTo>
                    <a:pt x="21895" y="244"/>
                  </a:lnTo>
                  <a:cubicBezTo>
                    <a:pt x="21940" y="188"/>
                    <a:pt x="21940" y="99"/>
                    <a:pt x="21895" y="43"/>
                  </a:cubicBezTo>
                  <a:cubicBezTo>
                    <a:pt x="21867" y="15"/>
                    <a:pt x="21831" y="1"/>
                    <a:pt x="21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8"/>
            <p:cNvSpPr/>
            <p:nvPr/>
          </p:nvSpPr>
          <p:spPr>
            <a:xfrm>
              <a:off x="1774900" y="-1975200"/>
              <a:ext cx="248600" cy="239275"/>
            </a:xfrm>
            <a:custGeom>
              <a:avLst/>
              <a:gdLst/>
              <a:ahLst/>
              <a:cxnLst/>
              <a:rect l="l" t="t" r="r" b="b"/>
              <a:pathLst>
                <a:path w="9944" h="9571" extrusionOk="0">
                  <a:moveTo>
                    <a:pt x="5168" y="285"/>
                  </a:moveTo>
                  <a:cubicBezTo>
                    <a:pt x="7656" y="285"/>
                    <a:pt x="9665" y="2294"/>
                    <a:pt x="9665" y="4783"/>
                  </a:cubicBezTo>
                  <a:cubicBezTo>
                    <a:pt x="9665" y="6613"/>
                    <a:pt x="8571" y="8253"/>
                    <a:pt x="6886" y="8945"/>
                  </a:cubicBezTo>
                  <a:cubicBezTo>
                    <a:pt x="6328" y="9178"/>
                    <a:pt x="5742" y="9291"/>
                    <a:pt x="5161" y="9291"/>
                  </a:cubicBezTo>
                  <a:cubicBezTo>
                    <a:pt x="3991" y="9291"/>
                    <a:pt x="2841" y="8832"/>
                    <a:pt x="1976" y="7974"/>
                  </a:cubicBezTo>
                  <a:cubicBezTo>
                    <a:pt x="693" y="6680"/>
                    <a:pt x="302" y="4749"/>
                    <a:pt x="1005" y="3064"/>
                  </a:cubicBezTo>
                  <a:cubicBezTo>
                    <a:pt x="1697" y="1379"/>
                    <a:pt x="3349" y="285"/>
                    <a:pt x="5168" y="285"/>
                  </a:cubicBezTo>
                  <a:close/>
                  <a:moveTo>
                    <a:pt x="5165" y="0"/>
                  </a:moveTo>
                  <a:cubicBezTo>
                    <a:pt x="3920" y="0"/>
                    <a:pt x="2696" y="484"/>
                    <a:pt x="1786" y="1401"/>
                  </a:cubicBezTo>
                  <a:cubicBezTo>
                    <a:pt x="414" y="2774"/>
                    <a:pt x="1" y="4827"/>
                    <a:pt x="748" y="6613"/>
                  </a:cubicBezTo>
                  <a:cubicBezTo>
                    <a:pt x="1485" y="8398"/>
                    <a:pt x="3226" y="9570"/>
                    <a:pt x="5168" y="9570"/>
                  </a:cubicBezTo>
                  <a:cubicBezTo>
                    <a:pt x="7801" y="9559"/>
                    <a:pt x="9944" y="7427"/>
                    <a:pt x="9944" y="4783"/>
                  </a:cubicBezTo>
                  <a:cubicBezTo>
                    <a:pt x="9944" y="2852"/>
                    <a:pt x="8783" y="1111"/>
                    <a:pt x="6998" y="364"/>
                  </a:cubicBezTo>
                  <a:cubicBezTo>
                    <a:pt x="6406" y="119"/>
                    <a:pt x="5783" y="0"/>
                    <a:pt x="5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8"/>
            <p:cNvSpPr/>
            <p:nvPr/>
          </p:nvSpPr>
          <p:spPr>
            <a:xfrm>
              <a:off x="1850800" y="-1908650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32" y="0"/>
                  </a:moveTo>
                  <a:cubicBezTo>
                    <a:pt x="960" y="0"/>
                    <a:pt x="0" y="949"/>
                    <a:pt x="0" y="2121"/>
                  </a:cubicBezTo>
                  <a:cubicBezTo>
                    <a:pt x="0" y="3304"/>
                    <a:pt x="960" y="4252"/>
                    <a:pt x="2132" y="4252"/>
                  </a:cubicBezTo>
                  <a:cubicBezTo>
                    <a:pt x="3303" y="4252"/>
                    <a:pt x="4252" y="3304"/>
                    <a:pt x="4252" y="2121"/>
                  </a:cubicBezTo>
                  <a:cubicBezTo>
                    <a:pt x="4252" y="949"/>
                    <a:pt x="3303" y="0"/>
                    <a:pt x="2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8"/>
            <p:cNvSpPr/>
            <p:nvPr/>
          </p:nvSpPr>
          <p:spPr>
            <a:xfrm>
              <a:off x="735125" y="-2028925"/>
              <a:ext cx="184150" cy="157950"/>
            </a:xfrm>
            <a:custGeom>
              <a:avLst/>
              <a:gdLst/>
              <a:ahLst/>
              <a:cxnLst/>
              <a:rect l="l" t="t" r="r" b="b"/>
              <a:pathLst>
                <a:path w="7366" h="6318" extrusionOk="0">
                  <a:moveTo>
                    <a:pt x="4219" y="292"/>
                  </a:moveTo>
                  <a:cubicBezTo>
                    <a:pt x="5803" y="292"/>
                    <a:pt x="7087" y="1575"/>
                    <a:pt x="7087" y="3171"/>
                  </a:cubicBezTo>
                  <a:cubicBezTo>
                    <a:pt x="7087" y="4901"/>
                    <a:pt x="5670" y="6048"/>
                    <a:pt x="4191" y="6048"/>
                  </a:cubicBezTo>
                  <a:cubicBezTo>
                    <a:pt x="3485" y="6048"/>
                    <a:pt x="2764" y="5786"/>
                    <a:pt x="2176" y="5202"/>
                  </a:cubicBezTo>
                  <a:cubicBezTo>
                    <a:pt x="369" y="3383"/>
                    <a:pt x="1652" y="292"/>
                    <a:pt x="4219" y="292"/>
                  </a:cubicBezTo>
                  <a:close/>
                  <a:moveTo>
                    <a:pt x="4186" y="1"/>
                  </a:moveTo>
                  <a:cubicBezTo>
                    <a:pt x="3414" y="1"/>
                    <a:pt x="2627" y="287"/>
                    <a:pt x="1987" y="928"/>
                  </a:cubicBezTo>
                  <a:cubicBezTo>
                    <a:pt x="0" y="2925"/>
                    <a:pt x="1406" y="6318"/>
                    <a:pt x="4219" y="6318"/>
                  </a:cubicBezTo>
                  <a:cubicBezTo>
                    <a:pt x="5959" y="6318"/>
                    <a:pt x="7366" y="4912"/>
                    <a:pt x="7366" y="3171"/>
                  </a:cubicBezTo>
                  <a:cubicBezTo>
                    <a:pt x="7366" y="1266"/>
                    <a:pt x="5808" y="1"/>
                    <a:pt x="4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8"/>
            <p:cNvSpPr/>
            <p:nvPr/>
          </p:nvSpPr>
          <p:spPr>
            <a:xfrm>
              <a:off x="803475" y="-1984150"/>
              <a:ext cx="74500" cy="69000"/>
            </a:xfrm>
            <a:custGeom>
              <a:avLst/>
              <a:gdLst/>
              <a:ahLst/>
              <a:cxnLst/>
              <a:rect l="l" t="t" r="r" b="b"/>
              <a:pathLst>
                <a:path w="2980" h="2760" extrusionOk="0">
                  <a:moveTo>
                    <a:pt x="1486" y="0"/>
                  </a:moveTo>
                  <a:cubicBezTo>
                    <a:pt x="824" y="0"/>
                    <a:pt x="234" y="484"/>
                    <a:pt x="123" y="1157"/>
                  </a:cubicBezTo>
                  <a:cubicBezTo>
                    <a:pt x="0" y="1916"/>
                    <a:pt x="514" y="2619"/>
                    <a:pt x="1273" y="2741"/>
                  </a:cubicBezTo>
                  <a:cubicBezTo>
                    <a:pt x="1347" y="2754"/>
                    <a:pt x="1421" y="2760"/>
                    <a:pt x="1494" y="2760"/>
                  </a:cubicBezTo>
                  <a:cubicBezTo>
                    <a:pt x="2157" y="2760"/>
                    <a:pt x="2747" y="2276"/>
                    <a:pt x="2857" y="1603"/>
                  </a:cubicBezTo>
                  <a:cubicBezTo>
                    <a:pt x="2980" y="844"/>
                    <a:pt x="2467" y="141"/>
                    <a:pt x="1708" y="18"/>
                  </a:cubicBezTo>
                  <a:cubicBezTo>
                    <a:pt x="1633" y="6"/>
                    <a:pt x="155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Grafik 1" descr="Ein Bild, das Grafiken, Grafikdesign, Schrift, Text enthält.&#10;&#10;Automatisch generierte Beschreibung">
            <a:extLst>
              <a:ext uri="{FF2B5EF4-FFF2-40B4-BE49-F238E27FC236}">
                <a16:creationId xmlns:a16="http://schemas.microsoft.com/office/drawing/2014/main" id="{F76C1181-3CDF-21E5-E89C-0EE872BB4B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585" t="22708" r="28549" b="45949"/>
          <a:stretch/>
        </p:blipFill>
        <p:spPr>
          <a:xfrm>
            <a:off x="7856445" y="42555"/>
            <a:ext cx="1217705" cy="106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5632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 preserve="1">
  <p:cSld name="Title and six columns"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19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3" name="Google Shape;663;p19"/>
          <p:cNvSpPr txBox="1">
            <a:spLocks noGrp="1"/>
          </p:cNvSpPr>
          <p:nvPr>
            <p:ph type="subTitle" idx="1"/>
          </p:nvPr>
        </p:nvSpPr>
        <p:spPr>
          <a:xfrm>
            <a:off x="785913" y="2088550"/>
            <a:ext cx="2287800" cy="76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4" name="Google Shape;664;p19"/>
          <p:cNvSpPr txBox="1">
            <a:spLocks noGrp="1"/>
          </p:cNvSpPr>
          <p:nvPr>
            <p:ph type="subTitle" idx="2"/>
          </p:nvPr>
        </p:nvSpPr>
        <p:spPr>
          <a:xfrm>
            <a:off x="785913" y="1717600"/>
            <a:ext cx="22878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5" name="Google Shape;665;p19"/>
          <p:cNvSpPr txBox="1">
            <a:spLocks noGrp="1"/>
          </p:cNvSpPr>
          <p:nvPr>
            <p:ph type="subTitle" idx="3"/>
          </p:nvPr>
        </p:nvSpPr>
        <p:spPr>
          <a:xfrm>
            <a:off x="3428113" y="2088550"/>
            <a:ext cx="2287800" cy="76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6" name="Google Shape;666;p19"/>
          <p:cNvSpPr txBox="1">
            <a:spLocks noGrp="1"/>
          </p:cNvSpPr>
          <p:nvPr>
            <p:ph type="subTitle" idx="4"/>
          </p:nvPr>
        </p:nvSpPr>
        <p:spPr>
          <a:xfrm>
            <a:off x="3428100" y="1717600"/>
            <a:ext cx="22878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7" name="Google Shape;667;p19"/>
          <p:cNvSpPr txBox="1">
            <a:spLocks noGrp="1"/>
          </p:cNvSpPr>
          <p:nvPr>
            <p:ph type="subTitle" idx="5"/>
          </p:nvPr>
        </p:nvSpPr>
        <p:spPr>
          <a:xfrm>
            <a:off x="6070288" y="2088550"/>
            <a:ext cx="2287800" cy="76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8" name="Google Shape;668;p19"/>
          <p:cNvSpPr txBox="1">
            <a:spLocks noGrp="1"/>
          </p:cNvSpPr>
          <p:nvPr>
            <p:ph type="subTitle" idx="6"/>
          </p:nvPr>
        </p:nvSpPr>
        <p:spPr>
          <a:xfrm>
            <a:off x="6070288" y="1717600"/>
            <a:ext cx="22878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9" name="Google Shape;669;p19"/>
          <p:cNvSpPr txBox="1">
            <a:spLocks noGrp="1"/>
          </p:cNvSpPr>
          <p:nvPr>
            <p:ph type="subTitle" idx="7"/>
          </p:nvPr>
        </p:nvSpPr>
        <p:spPr>
          <a:xfrm>
            <a:off x="785913" y="3824650"/>
            <a:ext cx="2287800" cy="76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0" name="Google Shape;670;p19"/>
          <p:cNvSpPr txBox="1">
            <a:spLocks noGrp="1"/>
          </p:cNvSpPr>
          <p:nvPr>
            <p:ph type="subTitle" idx="8"/>
          </p:nvPr>
        </p:nvSpPr>
        <p:spPr>
          <a:xfrm>
            <a:off x="785913" y="3453700"/>
            <a:ext cx="22878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1" name="Google Shape;671;p19"/>
          <p:cNvSpPr txBox="1">
            <a:spLocks noGrp="1"/>
          </p:cNvSpPr>
          <p:nvPr>
            <p:ph type="subTitle" idx="9"/>
          </p:nvPr>
        </p:nvSpPr>
        <p:spPr>
          <a:xfrm>
            <a:off x="3428113" y="3824650"/>
            <a:ext cx="2287800" cy="76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2" name="Google Shape;672;p19"/>
          <p:cNvSpPr txBox="1">
            <a:spLocks noGrp="1"/>
          </p:cNvSpPr>
          <p:nvPr>
            <p:ph type="subTitle" idx="13"/>
          </p:nvPr>
        </p:nvSpPr>
        <p:spPr>
          <a:xfrm>
            <a:off x="3428100" y="3453700"/>
            <a:ext cx="22878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3" name="Google Shape;673;p19"/>
          <p:cNvSpPr txBox="1">
            <a:spLocks noGrp="1"/>
          </p:cNvSpPr>
          <p:nvPr>
            <p:ph type="subTitle" idx="14"/>
          </p:nvPr>
        </p:nvSpPr>
        <p:spPr>
          <a:xfrm>
            <a:off x="6070288" y="3824650"/>
            <a:ext cx="2287800" cy="76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4" name="Google Shape;674;p19"/>
          <p:cNvSpPr txBox="1">
            <a:spLocks noGrp="1"/>
          </p:cNvSpPr>
          <p:nvPr>
            <p:ph type="subTitle" idx="15"/>
          </p:nvPr>
        </p:nvSpPr>
        <p:spPr>
          <a:xfrm>
            <a:off x="6070288" y="3453700"/>
            <a:ext cx="22878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683" name="Google Shape;683;p19"/>
          <p:cNvGrpSpPr/>
          <p:nvPr/>
        </p:nvGrpSpPr>
        <p:grpSpPr>
          <a:xfrm>
            <a:off x="4841575" y="4619788"/>
            <a:ext cx="1040638" cy="901375"/>
            <a:chOff x="8457538" y="810363"/>
            <a:chExt cx="1040638" cy="901375"/>
          </a:xfrm>
        </p:grpSpPr>
        <p:grpSp>
          <p:nvGrpSpPr>
            <p:cNvPr id="684" name="Google Shape;684;p19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685" name="Google Shape;685;p19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19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7" name="Google Shape;687;p19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688" name="Google Shape;688;p19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9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9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96" name="Google Shape;696;p19"/>
          <p:cNvGrpSpPr/>
          <p:nvPr/>
        </p:nvGrpSpPr>
        <p:grpSpPr>
          <a:xfrm rot="10800000">
            <a:off x="-728606" y="92693"/>
            <a:ext cx="1803578" cy="1592367"/>
            <a:chOff x="-4912150" y="-393637"/>
            <a:chExt cx="2057000" cy="1816112"/>
          </a:xfrm>
        </p:grpSpPr>
        <p:sp>
          <p:nvSpPr>
            <p:cNvPr id="697" name="Google Shape;697;p19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9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9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9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9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9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9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9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9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9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9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9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9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9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9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9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9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9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9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Grafik 1" descr="Ein Bild, das Grafiken, Grafikdesign, Schrift, Text enthält.&#10;&#10;Automatisch generierte Beschreibung">
            <a:extLst>
              <a:ext uri="{FF2B5EF4-FFF2-40B4-BE49-F238E27FC236}">
                <a16:creationId xmlns:a16="http://schemas.microsoft.com/office/drawing/2014/main" id="{55592AE6-55BE-81F2-F088-C8E81E7E0F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585" t="22708" r="28549" b="45949"/>
          <a:stretch/>
        </p:blipFill>
        <p:spPr>
          <a:xfrm>
            <a:off x="7856445" y="42555"/>
            <a:ext cx="1217705" cy="106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3126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 preserve="1">
  <p:cSld name="Numbers and text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20"/>
          <p:cNvSpPr txBox="1">
            <a:spLocks noGrp="1"/>
          </p:cNvSpPr>
          <p:nvPr>
            <p:ph type="title" hasCustomPrompt="1"/>
          </p:nvPr>
        </p:nvSpPr>
        <p:spPr>
          <a:xfrm>
            <a:off x="1862850" y="556250"/>
            <a:ext cx="5418300" cy="636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18" name="Google Shape;718;p20"/>
          <p:cNvSpPr txBox="1">
            <a:spLocks noGrp="1"/>
          </p:cNvSpPr>
          <p:nvPr>
            <p:ph type="subTitle" idx="1"/>
          </p:nvPr>
        </p:nvSpPr>
        <p:spPr>
          <a:xfrm>
            <a:off x="1862850" y="1192550"/>
            <a:ext cx="5418300" cy="293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19" name="Google Shape;719;p20"/>
          <p:cNvSpPr txBox="1">
            <a:spLocks noGrp="1"/>
          </p:cNvSpPr>
          <p:nvPr>
            <p:ph type="title" idx="2" hasCustomPrompt="1"/>
          </p:nvPr>
        </p:nvSpPr>
        <p:spPr>
          <a:xfrm>
            <a:off x="1862850" y="2106900"/>
            <a:ext cx="5418300" cy="636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0" name="Google Shape;720;p20"/>
          <p:cNvSpPr txBox="1">
            <a:spLocks noGrp="1"/>
          </p:cNvSpPr>
          <p:nvPr>
            <p:ph type="subTitle" idx="3"/>
          </p:nvPr>
        </p:nvSpPr>
        <p:spPr>
          <a:xfrm>
            <a:off x="1862850" y="2743200"/>
            <a:ext cx="5418300" cy="293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21" name="Google Shape;721;p20"/>
          <p:cNvSpPr txBox="1">
            <a:spLocks noGrp="1"/>
          </p:cNvSpPr>
          <p:nvPr>
            <p:ph type="title" idx="4" hasCustomPrompt="1"/>
          </p:nvPr>
        </p:nvSpPr>
        <p:spPr>
          <a:xfrm>
            <a:off x="1862850" y="3657550"/>
            <a:ext cx="5418300" cy="636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2" name="Google Shape;722;p20"/>
          <p:cNvSpPr txBox="1">
            <a:spLocks noGrp="1"/>
          </p:cNvSpPr>
          <p:nvPr>
            <p:ph type="subTitle" idx="5"/>
          </p:nvPr>
        </p:nvSpPr>
        <p:spPr>
          <a:xfrm>
            <a:off x="1862850" y="4293850"/>
            <a:ext cx="5418300" cy="293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723" name="Google Shape;723;p20"/>
          <p:cNvGrpSpPr/>
          <p:nvPr/>
        </p:nvGrpSpPr>
        <p:grpSpPr>
          <a:xfrm flipH="1">
            <a:off x="7051226" y="-890069"/>
            <a:ext cx="1938846" cy="1720830"/>
            <a:chOff x="-1873362" y="2120543"/>
            <a:chExt cx="1938846" cy="1720830"/>
          </a:xfrm>
        </p:grpSpPr>
        <p:sp>
          <p:nvSpPr>
            <p:cNvPr id="724" name="Google Shape;724;p20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0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0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0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0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0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0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0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0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0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0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0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0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0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0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0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0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0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0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" name="Google Shape;743;p20"/>
          <p:cNvGrpSpPr/>
          <p:nvPr/>
        </p:nvGrpSpPr>
        <p:grpSpPr>
          <a:xfrm flipH="1">
            <a:off x="-693003" y="-88512"/>
            <a:ext cx="1516025" cy="1489525"/>
            <a:chOff x="-3888525" y="-3012325"/>
            <a:chExt cx="1516025" cy="1489525"/>
          </a:xfrm>
        </p:grpSpPr>
        <p:sp>
          <p:nvSpPr>
            <p:cNvPr id="744" name="Google Shape;744;p20"/>
            <p:cNvSpPr/>
            <p:nvPr/>
          </p:nvSpPr>
          <p:spPr>
            <a:xfrm>
              <a:off x="-3076125" y="-3012325"/>
              <a:ext cx="38525" cy="38250"/>
            </a:xfrm>
            <a:custGeom>
              <a:avLst/>
              <a:gdLst/>
              <a:ahLst/>
              <a:cxnLst/>
              <a:rect l="l" t="t" r="r" b="b"/>
              <a:pathLst>
                <a:path w="1541" h="1530" extrusionOk="0">
                  <a:moveTo>
                    <a:pt x="779" y="1"/>
                  </a:moveTo>
                  <a:cubicBezTo>
                    <a:pt x="679" y="1"/>
                    <a:pt x="577" y="19"/>
                    <a:pt x="480" y="56"/>
                  </a:cubicBezTo>
                  <a:cubicBezTo>
                    <a:pt x="436" y="79"/>
                    <a:pt x="391" y="101"/>
                    <a:pt x="346" y="134"/>
                  </a:cubicBezTo>
                  <a:cubicBezTo>
                    <a:pt x="302" y="157"/>
                    <a:pt x="268" y="190"/>
                    <a:pt x="224" y="224"/>
                  </a:cubicBezTo>
                  <a:cubicBezTo>
                    <a:pt x="190" y="257"/>
                    <a:pt x="157" y="302"/>
                    <a:pt x="134" y="346"/>
                  </a:cubicBezTo>
                  <a:cubicBezTo>
                    <a:pt x="101" y="380"/>
                    <a:pt x="79" y="425"/>
                    <a:pt x="56" y="480"/>
                  </a:cubicBezTo>
                  <a:cubicBezTo>
                    <a:pt x="45" y="525"/>
                    <a:pt x="34" y="570"/>
                    <a:pt x="23" y="614"/>
                  </a:cubicBezTo>
                  <a:cubicBezTo>
                    <a:pt x="12" y="659"/>
                    <a:pt x="0" y="715"/>
                    <a:pt x="0" y="771"/>
                  </a:cubicBezTo>
                  <a:cubicBezTo>
                    <a:pt x="0" y="971"/>
                    <a:pt x="90" y="1161"/>
                    <a:pt x="224" y="1306"/>
                  </a:cubicBezTo>
                  <a:cubicBezTo>
                    <a:pt x="268" y="1340"/>
                    <a:pt x="302" y="1373"/>
                    <a:pt x="346" y="1407"/>
                  </a:cubicBezTo>
                  <a:cubicBezTo>
                    <a:pt x="391" y="1429"/>
                    <a:pt x="436" y="1451"/>
                    <a:pt x="480" y="1474"/>
                  </a:cubicBezTo>
                  <a:cubicBezTo>
                    <a:pt x="525" y="1496"/>
                    <a:pt x="570" y="1507"/>
                    <a:pt x="625" y="1518"/>
                  </a:cubicBezTo>
                  <a:cubicBezTo>
                    <a:pt x="670" y="1529"/>
                    <a:pt x="726" y="1529"/>
                    <a:pt x="770" y="1529"/>
                  </a:cubicBezTo>
                  <a:lnTo>
                    <a:pt x="782" y="1529"/>
                  </a:lnTo>
                  <a:cubicBezTo>
                    <a:pt x="1206" y="1529"/>
                    <a:pt x="1540" y="1183"/>
                    <a:pt x="1540" y="771"/>
                  </a:cubicBezTo>
                  <a:cubicBezTo>
                    <a:pt x="1540" y="715"/>
                    <a:pt x="1540" y="659"/>
                    <a:pt x="1529" y="614"/>
                  </a:cubicBezTo>
                  <a:cubicBezTo>
                    <a:pt x="1518" y="570"/>
                    <a:pt x="1507" y="525"/>
                    <a:pt x="1485" y="480"/>
                  </a:cubicBezTo>
                  <a:cubicBezTo>
                    <a:pt x="1462" y="425"/>
                    <a:pt x="1440" y="380"/>
                    <a:pt x="1418" y="346"/>
                  </a:cubicBezTo>
                  <a:cubicBezTo>
                    <a:pt x="1384" y="302"/>
                    <a:pt x="1351" y="257"/>
                    <a:pt x="1317" y="224"/>
                  </a:cubicBezTo>
                  <a:cubicBezTo>
                    <a:pt x="1176" y="75"/>
                    <a:pt x="980" y="1"/>
                    <a:pt x="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0"/>
            <p:cNvSpPr/>
            <p:nvPr/>
          </p:nvSpPr>
          <p:spPr>
            <a:xfrm>
              <a:off x="-3648325" y="-2918425"/>
              <a:ext cx="523950" cy="509300"/>
            </a:xfrm>
            <a:custGeom>
              <a:avLst/>
              <a:gdLst/>
              <a:ahLst/>
              <a:cxnLst/>
              <a:rect l="l" t="t" r="r" b="b"/>
              <a:pathLst>
                <a:path w="20958" h="20372" extrusionOk="0">
                  <a:moveTo>
                    <a:pt x="19910" y="1"/>
                  </a:moveTo>
                  <a:cubicBezTo>
                    <a:pt x="19813" y="1"/>
                    <a:pt x="19712" y="19"/>
                    <a:pt x="19608" y="61"/>
                  </a:cubicBezTo>
                  <a:cubicBezTo>
                    <a:pt x="18839" y="384"/>
                    <a:pt x="19060" y="1540"/>
                    <a:pt x="19903" y="1545"/>
                  </a:cubicBezTo>
                  <a:lnTo>
                    <a:pt x="19903" y="1545"/>
                  </a:lnTo>
                  <a:cubicBezTo>
                    <a:pt x="20102" y="1544"/>
                    <a:pt x="20301" y="1466"/>
                    <a:pt x="20445" y="1311"/>
                  </a:cubicBezTo>
                  <a:cubicBezTo>
                    <a:pt x="20957" y="798"/>
                    <a:pt x="20539" y="1"/>
                    <a:pt x="19910" y="1"/>
                  </a:cubicBezTo>
                  <a:close/>
                  <a:moveTo>
                    <a:pt x="19903" y="1545"/>
                  </a:moveTo>
                  <a:cubicBezTo>
                    <a:pt x="19901" y="1545"/>
                    <a:pt x="19900" y="1545"/>
                    <a:pt x="19898" y="1545"/>
                  </a:cubicBezTo>
                  <a:lnTo>
                    <a:pt x="19909" y="1545"/>
                  </a:lnTo>
                  <a:cubicBezTo>
                    <a:pt x="19907" y="1545"/>
                    <a:pt x="19905" y="1545"/>
                    <a:pt x="19903" y="1545"/>
                  </a:cubicBezTo>
                  <a:close/>
                  <a:moveTo>
                    <a:pt x="16154" y="3769"/>
                  </a:moveTo>
                  <a:cubicBezTo>
                    <a:pt x="16056" y="3769"/>
                    <a:pt x="15952" y="3789"/>
                    <a:pt x="15847" y="3833"/>
                  </a:cubicBezTo>
                  <a:cubicBezTo>
                    <a:pt x="15067" y="4156"/>
                    <a:pt x="15299" y="5301"/>
                    <a:pt x="16131" y="5306"/>
                  </a:cubicBezTo>
                  <a:lnTo>
                    <a:pt x="16131" y="5306"/>
                  </a:lnTo>
                  <a:cubicBezTo>
                    <a:pt x="16341" y="5305"/>
                    <a:pt x="16540" y="5227"/>
                    <a:pt x="16684" y="5083"/>
                  </a:cubicBezTo>
                  <a:cubicBezTo>
                    <a:pt x="17194" y="4563"/>
                    <a:pt x="16774" y="3769"/>
                    <a:pt x="16154" y="3769"/>
                  </a:cubicBezTo>
                  <a:close/>
                  <a:moveTo>
                    <a:pt x="16131" y="5306"/>
                  </a:moveTo>
                  <a:cubicBezTo>
                    <a:pt x="16129" y="5306"/>
                    <a:pt x="16128" y="5306"/>
                    <a:pt x="16126" y="5306"/>
                  </a:cubicBezTo>
                  <a:lnTo>
                    <a:pt x="16137" y="5306"/>
                  </a:lnTo>
                  <a:cubicBezTo>
                    <a:pt x="16135" y="5306"/>
                    <a:pt x="16133" y="5306"/>
                    <a:pt x="16131" y="5306"/>
                  </a:cubicBezTo>
                  <a:close/>
                  <a:moveTo>
                    <a:pt x="12383" y="7530"/>
                  </a:moveTo>
                  <a:cubicBezTo>
                    <a:pt x="12285" y="7530"/>
                    <a:pt x="12181" y="7550"/>
                    <a:pt x="12075" y="7594"/>
                  </a:cubicBezTo>
                  <a:cubicBezTo>
                    <a:pt x="11307" y="7917"/>
                    <a:pt x="11527" y="9073"/>
                    <a:pt x="12370" y="9078"/>
                  </a:cubicBezTo>
                  <a:lnTo>
                    <a:pt x="12370" y="9078"/>
                  </a:lnTo>
                  <a:cubicBezTo>
                    <a:pt x="12569" y="9077"/>
                    <a:pt x="12768" y="8998"/>
                    <a:pt x="12912" y="8844"/>
                  </a:cubicBezTo>
                  <a:cubicBezTo>
                    <a:pt x="13423" y="8333"/>
                    <a:pt x="13009" y="7530"/>
                    <a:pt x="12383" y="7530"/>
                  </a:cubicBezTo>
                  <a:close/>
                  <a:moveTo>
                    <a:pt x="12370" y="9078"/>
                  </a:moveTo>
                  <a:cubicBezTo>
                    <a:pt x="12369" y="9078"/>
                    <a:pt x="12367" y="9078"/>
                    <a:pt x="12365" y="9078"/>
                  </a:cubicBezTo>
                  <a:lnTo>
                    <a:pt x="12376" y="9078"/>
                  </a:lnTo>
                  <a:cubicBezTo>
                    <a:pt x="12374" y="9078"/>
                    <a:pt x="12372" y="9078"/>
                    <a:pt x="12370" y="9078"/>
                  </a:cubicBezTo>
                  <a:close/>
                  <a:moveTo>
                    <a:pt x="8596" y="11293"/>
                  </a:moveTo>
                  <a:cubicBezTo>
                    <a:pt x="8415" y="11293"/>
                    <a:pt x="8227" y="11364"/>
                    <a:pt x="8058" y="11533"/>
                  </a:cubicBezTo>
                  <a:cubicBezTo>
                    <a:pt x="7578" y="12013"/>
                    <a:pt x="7924" y="12839"/>
                    <a:pt x="8604" y="12839"/>
                  </a:cubicBezTo>
                  <a:cubicBezTo>
                    <a:pt x="8805" y="12839"/>
                    <a:pt x="9006" y="12761"/>
                    <a:pt x="9151" y="12615"/>
                  </a:cubicBezTo>
                  <a:cubicBezTo>
                    <a:pt x="9699" y="12059"/>
                    <a:pt x="9190" y="11293"/>
                    <a:pt x="8596" y="11293"/>
                  </a:cubicBezTo>
                  <a:close/>
                  <a:moveTo>
                    <a:pt x="4844" y="15041"/>
                  </a:moveTo>
                  <a:cubicBezTo>
                    <a:pt x="4659" y="15041"/>
                    <a:pt x="4467" y="15116"/>
                    <a:pt x="4297" y="15294"/>
                  </a:cubicBezTo>
                  <a:cubicBezTo>
                    <a:pt x="3817" y="15785"/>
                    <a:pt x="4152" y="16611"/>
                    <a:pt x="4844" y="16611"/>
                  </a:cubicBezTo>
                  <a:cubicBezTo>
                    <a:pt x="5044" y="16611"/>
                    <a:pt x="5234" y="16521"/>
                    <a:pt x="5379" y="16376"/>
                  </a:cubicBezTo>
                  <a:cubicBezTo>
                    <a:pt x="5968" y="15830"/>
                    <a:pt x="5447" y="15041"/>
                    <a:pt x="4844" y="15041"/>
                  </a:cubicBezTo>
                  <a:close/>
                  <a:moveTo>
                    <a:pt x="1086" y="18834"/>
                  </a:moveTo>
                  <a:cubicBezTo>
                    <a:pt x="989" y="18834"/>
                    <a:pt x="886" y="18854"/>
                    <a:pt x="782" y="18898"/>
                  </a:cubicBezTo>
                  <a:cubicBezTo>
                    <a:pt x="0" y="19222"/>
                    <a:pt x="235" y="20371"/>
                    <a:pt x="1072" y="20371"/>
                  </a:cubicBezTo>
                  <a:cubicBezTo>
                    <a:pt x="1273" y="20371"/>
                    <a:pt x="1473" y="20293"/>
                    <a:pt x="1618" y="20148"/>
                  </a:cubicBezTo>
                  <a:cubicBezTo>
                    <a:pt x="2130" y="19637"/>
                    <a:pt x="1707" y="18834"/>
                    <a:pt x="1086" y="188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0"/>
            <p:cNvSpPr/>
            <p:nvPr/>
          </p:nvSpPr>
          <p:spPr>
            <a:xfrm>
              <a:off x="-3742350" y="-2353475"/>
              <a:ext cx="53025" cy="38650"/>
            </a:xfrm>
            <a:custGeom>
              <a:avLst/>
              <a:gdLst/>
              <a:ahLst/>
              <a:cxnLst/>
              <a:rect l="l" t="t" r="r" b="b"/>
              <a:pathLst>
                <a:path w="2121" h="1546" extrusionOk="0">
                  <a:moveTo>
                    <a:pt x="1073" y="1"/>
                  </a:moveTo>
                  <a:cubicBezTo>
                    <a:pt x="976" y="1"/>
                    <a:pt x="875" y="19"/>
                    <a:pt x="771" y="61"/>
                  </a:cubicBezTo>
                  <a:cubicBezTo>
                    <a:pt x="1" y="385"/>
                    <a:pt x="224" y="1545"/>
                    <a:pt x="1072" y="1545"/>
                  </a:cubicBezTo>
                  <a:cubicBezTo>
                    <a:pt x="1273" y="1545"/>
                    <a:pt x="1462" y="1456"/>
                    <a:pt x="1608" y="1322"/>
                  </a:cubicBezTo>
                  <a:cubicBezTo>
                    <a:pt x="2120" y="800"/>
                    <a:pt x="1702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0"/>
            <p:cNvSpPr/>
            <p:nvPr/>
          </p:nvSpPr>
          <p:spPr>
            <a:xfrm>
              <a:off x="-3719475" y="-24833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0"/>
            <p:cNvSpPr/>
            <p:nvPr/>
          </p:nvSpPr>
          <p:spPr>
            <a:xfrm>
              <a:off x="-3888525" y="-2128825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0"/>
            <p:cNvSpPr/>
            <p:nvPr/>
          </p:nvSpPr>
          <p:spPr>
            <a:xfrm>
              <a:off x="-3626300" y="-1680825"/>
              <a:ext cx="184175" cy="158025"/>
            </a:xfrm>
            <a:custGeom>
              <a:avLst/>
              <a:gdLst/>
              <a:ahLst/>
              <a:cxnLst/>
              <a:rect l="l" t="t" r="r" b="b"/>
              <a:pathLst>
                <a:path w="7367" h="6321" extrusionOk="0">
                  <a:moveTo>
                    <a:pt x="4219" y="295"/>
                  </a:moveTo>
                  <a:cubicBezTo>
                    <a:pt x="5804" y="295"/>
                    <a:pt x="7087" y="1578"/>
                    <a:pt x="7087" y="3163"/>
                  </a:cubicBezTo>
                  <a:cubicBezTo>
                    <a:pt x="7087" y="4901"/>
                    <a:pt x="5670" y="6050"/>
                    <a:pt x="4190" y="6050"/>
                  </a:cubicBezTo>
                  <a:cubicBezTo>
                    <a:pt x="3484" y="6050"/>
                    <a:pt x="2764" y="5789"/>
                    <a:pt x="2177" y="5205"/>
                  </a:cubicBezTo>
                  <a:cubicBezTo>
                    <a:pt x="369" y="3386"/>
                    <a:pt x="1653" y="295"/>
                    <a:pt x="4219" y="295"/>
                  </a:cubicBezTo>
                  <a:close/>
                  <a:moveTo>
                    <a:pt x="4193" y="1"/>
                  </a:moveTo>
                  <a:cubicBezTo>
                    <a:pt x="3419" y="1"/>
                    <a:pt x="2630" y="289"/>
                    <a:pt x="1987" y="931"/>
                  </a:cubicBezTo>
                  <a:cubicBezTo>
                    <a:pt x="1" y="2928"/>
                    <a:pt x="1407" y="6321"/>
                    <a:pt x="4219" y="6321"/>
                  </a:cubicBezTo>
                  <a:cubicBezTo>
                    <a:pt x="5960" y="6321"/>
                    <a:pt x="7366" y="4904"/>
                    <a:pt x="7366" y="3163"/>
                  </a:cubicBezTo>
                  <a:cubicBezTo>
                    <a:pt x="7366" y="1260"/>
                    <a:pt x="5813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0"/>
            <p:cNvSpPr/>
            <p:nvPr/>
          </p:nvSpPr>
          <p:spPr>
            <a:xfrm>
              <a:off x="-3559050" y="-1636200"/>
              <a:ext cx="76175" cy="68900"/>
            </a:xfrm>
            <a:custGeom>
              <a:avLst/>
              <a:gdLst/>
              <a:ahLst/>
              <a:cxnLst/>
              <a:rect l="l" t="t" r="r" b="b"/>
              <a:pathLst>
                <a:path w="3047" h="2756" extrusionOk="0">
                  <a:moveTo>
                    <a:pt x="1516" y="0"/>
                  </a:moveTo>
                  <a:cubicBezTo>
                    <a:pt x="891" y="0"/>
                    <a:pt x="331" y="427"/>
                    <a:pt x="179" y="1065"/>
                  </a:cubicBezTo>
                  <a:cubicBezTo>
                    <a:pt x="0" y="1802"/>
                    <a:pt x="469" y="2550"/>
                    <a:pt x="1206" y="2717"/>
                  </a:cubicBezTo>
                  <a:cubicBezTo>
                    <a:pt x="1315" y="2743"/>
                    <a:pt x="1424" y="2756"/>
                    <a:pt x="1531" y="2756"/>
                  </a:cubicBezTo>
                  <a:cubicBezTo>
                    <a:pt x="2157" y="2756"/>
                    <a:pt x="2716" y="2329"/>
                    <a:pt x="2868" y="1690"/>
                  </a:cubicBezTo>
                  <a:cubicBezTo>
                    <a:pt x="3047" y="954"/>
                    <a:pt x="2578" y="206"/>
                    <a:pt x="1842" y="39"/>
                  </a:cubicBezTo>
                  <a:cubicBezTo>
                    <a:pt x="1732" y="13"/>
                    <a:pt x="1623" y="0"/>
                    <a:pt x="1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0"/>
            <p:cNvSpPr/>
            <p:nvPr/>
          </p:nvSpPr>
          <p:spPr>
            <a:xfrm>
              <a:off x="-3151175" y="-2605875"/>
              <a:ext cx="752125" cy="750250"/>
            </a:xfrm>
            <a:custGeom>
              <a:avLst/>
              <a:gdLst/>
              <a:ahLst/>
              <a:cxnLst/>
              <a:rect l="l" t="t" r="r" b="b"/>
              <a:pathLst>
                <a:path w="30085" h="30010" extrusionOk="0">
                  <a:moveTo>
                    <a:pt x="29888" y="0"/>
                  </a:moveTo>
                  <a:cubicBezTo>
                    <a:pt x="29858" y="0"/>
                    <a:pt x="29826" y="11"/>
                    <a:pt x="29796" y="35"/>
                  </a:cubicBezTo>
                  <a:lnTo>
                    <a:pt x="56" y="29764"/>
                  </a:lnTo>
                  <a:cubicBezTo>
                    <a:pt x="1" y="29820"/>
                    <a:pt x="1" y="29909"/>
                    <a:pt x="56" y="29965"/>
                  </a:cubicBezTo>
                  <a:cubicBezTo>
                    <a:pt x="79" y="29987"/>
                    <a:pt x="123" y="30010"/>
                    <a:pt x="157" y="30010"/>
                  </a:cubicBezTo>
                  <a:cubicBezTo>
                    <a:pt x="190" y="30010"/>
                    <a:pt x="235" y="29987"/>
                    <a:pt x="257" y="29965"/>
                  </a:cubicBezTo>
                  <a:lnTo>
                    <a:pt x="29997" y="236"/>
                  </a:lnTo>
                  <a:cubicBezTo>
                    <a:pt x="30084" y="132"/>
                    <a:pt x="29995" y="0"/>
                    <a:pt x="29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0"/>
            <p:cNvSpPr/>
            <p:nvPr/>
          </p:nvSpPr>
          <p:spPr>
            <a:xfrm>
              <a:off x="-2704800" y="-2461050"/>
              <a:ext cx="155150" cy="155150"/>
            </a:xfrm>
            <a:custGeom>
              <a:avLst/>
              <a:gdLst/>
              <a:ahLst/>
              <a:cxnLst/>
              <a:rect l="l" t="t" r="r" b="b"/>
              <a:pathLst>
                <a:path w="6206" h="6206" extrusionOk="0">
                  <a:moveTo>
                    <a:pt x="6150" y="1"/>
                  </a:moveTo>
                  <a:lnTo>
                    <a:pt x="1" y="6150"/>
                  </a:lnTo>
                  <a:lnTo>
                    <a:pt x="1396" y="6205"/>
                  </a:lnTo>
                  <a:lnTo>
                    <a:pt x="6205" y="1396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0"/>
            <p:cNvSpPr/>
            <p:nvPr/>
          </p:nvSpPr>
          <p:spPr>
            <a:xfrm>
              <a:off x="-2435025" y="-2631025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1" y="1"/>
                  </a:moveTo>
                  <a:cubicBezTo>
                    <a:pt x="961" y="1"/>
                    <a:pt x="671" y="110"/>
                    <a:pt x="447" y="327"/>
                  </a:cubicBezTo>
                  <a:cubicBezTo>
                    <a:pt x="1" y="774"/>
                    <a:pt x="1" y="1499"/>
                    <a:pt x="447" y="1945"/>
                  </a:cubicBezTo>
                  <a:cubicBezTo>
                    <a:pt x="671" y="2163"/>
                    <a:pt x="961" y="2272"/>
                    <a:pt x="1251" y="2272"/>
                  </a:cubicBezTo>
                  <a:cubicBezTo>
                    <a:pt x="1541" y="2272"/>
                    <a:pt x="1831" y="2163"/>
                    <a:pt x="2054" y="1945"/>
                  </a:cubicBezTo>
                  <a:cubicBezTo>
                    <a:pt x="2501" y="1499"/>
                    <a:pt x="2501" y="774"/>
                    <a:pt x="2054" y="327"/>
                  </a:cubicBezTo>
                  <a:cubicBezTo>
                    <a:pt x="1831" y="110"/>
                    <a:pt x="154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0"/>
            <p:cNvSpPr/>
            <p:nvPr/>
          </p:nvSpPr>
          <p:spPr>
            <a:xfrm>
              <a:off x="-3175450" y="-1887725"/>
              <a:ext cx="56675" cy="56925"/>
            </a:xfrm>
            <a:custGeom>
              <a:avLst/>
              <a:gdLst/>
              <a:ahLst/>
              <a:cxnLst/>
              <a:rect l="l" t="t" r="r" b="b"/>
              <a:pathLst>
                <a:path w="2267" h="2277" extrusionOk="0">
                  <a:moveTo>
                    <a:pt x="1139" y="0"/>
                  </a:moveTo>
                  <a:cubicBezTo>
                    <a:pt x="503" y="0"/>
                    <a:pt x="1" y="514"/>
                    <a:pt x="1" y="1139"/>
                  </a:cubicBezTo>
                  <a:cubicBezTo>
                    <a:pt x="1" y="1764"/>
                    <a:pt x="503" y="2277"/>
                    <a:pt x="1139" y="2277"/>
                  </a:cubicBezTo>
                  <a:cubicBezTo>
                    <a:pt x="1764" y="2277"/>
                    <a:pt x="2266" y="1764"/>
                    <a:pt x="2266" y="1139"/>
                  </a:cubicBezTo>
                  <a:cubicBezTo>
                    <a:pt x="2266" y="514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20"/>
          <p:cNvGrpSpPr/>
          <p:nvPr/>
        </p:nvGrpSpPr>
        <p:grpSpPr>
          <a:xfrm flipH="1">
            <a:off x="8030519" y="1531768"/>
            <a:ext cx="1019565" cy="1290805"/>
            <a:chOff x="-4017975" y="-49702"/>
            <a:chExt cx="1162825" cy="1472177"/>
          </a:xfrm>
        </p:grpSpPr>
        <p:sp>
          <p:nvSpPr>
            <p:cNvPr id="756" name="Google Shape;756;p20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0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0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0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0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20"/>
          <p:cNvGrpSpPr/>
          <p:nvPr/>
        </p:nvGrpSpPr>
        <p:grpSpPr>
          <a:xfrm flipH="1">
            <a:off x="-3" y="3171850"/>
            <a:ext cx="1929500" cy="2210100"/>
            <a:chOff x="295725" y="-3462825"/>
            <a:chExt cx="1929500" cy="2210100"/>
          </a:xfrm>
        </p:grpSpPr>
        <p:sp>
          <p:nvSpPr>
            <p:cNvPr id="764" name="Google Shape;764;p20"/>
            <p:cNvSpPr/>
            <p:nvPr/>
          </p:nvSpPr>
          <p:spPr>
            <a:xfrm>
              <a:off x="1089425" y="-3462825"/>
              <a:ext cx="700025" cy="959400"/>
            </a:xfrm>
            <a:custGeom>
              <a:avLst/>
              <a:gdLst/>
              <a:ahLst/>
              <a:cxnLst/>
              <a:rect l="l" t="t" r="r" b="b"/>
              <a:pathLst>
                <a:path w="28001" h="38376" extrusionOk="0">
                  <a:moveTo>
                    <a:pt x="27849" y="1"/>
                  </a:moveTo>
                  <a:cubicBezTo>
                    <a:pt x="27816" y="1"/>
                    <a:pt x="27782" y="15"/>
                    <a:pt x="27755" y="43"/>
                  </a:cubicBezTo>
                  <a:lnTo>
                    <a:pt x="10736" y="17061"/>
                  </a:lnTo>
                  <a:cubicBezTo>
                    <a:pt x="10703" y="17083"/>
                    <a:pt x="10692" y="17117"/>
                    <a:pt x="10692" y="17161"/>
                  </a:cubicBezTo>
                  <a:lnTo>
                    <a:pt x="10692" y="27495"/>
                  </a:lnTo>
                  <a:lnTo>
                    <a:pt x="57" y="38130"/>
                  </a:lnTo>
                  <a:cubicBezTo>
                    <a:pt x="1" y="38186"/>
                    <a:pt x="1" y="38275"/>
                    <a:pt x="57" y="38331"/>
                  </a:cubicBezTo>
                  <a:cubicBezTo>
                    <a:pt x="79" y="38353"/>
                    <a:pt x="124" y="38375"/>
                    <a:pt x="157" y="38375"/>
                  </a:cubicBezTo>
                  <a:cubicBezTo>
                    <a:pt x="191" y="38375"/>
                    <a:pt x="235" y="38353"/>
                    <a:pt x="258" y="38331"/>
                  </a:cubicBezTo>
                  <a:lnTo>
                    <a:pt x="10937" y="27651"/>
                  </a:lnTo>
                  <a:cubicBezTo>
                    <a:pt x="10960" y="27629"/>
                    <a:pt x="10971" y="27595"/>
                    <a:pt x="10971" y="27551"/>
                  </a:cubicBezTo>
                  <a:lnTo>
                    <a:pt x="10971" y="17206"/>
                  </a:lnTo>
                  <a:lnTo>
                    <a:pt x="27944" y="232"/>
                  </a:lnTo>
                  <a:cubicBezTo>
                    <a:pt x="28000" y="188"/>
                    <a:pt x="28000" y="98"/>
                    <a:pt x="27944" y="43"/>
                  </a:cubicBezTo>
                  <a:cubicBezTo>
                    <a:pt x="27916" y="15"/>
                    <a:pt x="27883" y="1"/>
                    <a:pt x="27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0"/>
            <p:cNvSpPr/>
            <p:nvPr/>
          </p:nvSpPr>
          <p:spPr>
            <a:xfrm>
              <a:off x="1064875" y="-2535525"/>
              <a:ext cx="56950" cy="56925"/>
            </a:xfrm>
            <a:custGeom>
              <a:avLst/>
              <a:gdLst/>
              <a:ahLst/>
              <a:cxnLst/>
              <a:rect l="l" t="t" r="r" b="b"/>
              <a:pathLst>
                <a:path w="2278" h="2277" extrusionOk="0">
                  <a:moveTo>
                    <a:pt x="1139" y="0"/>
                  </a:moveTo>
                  <a:cubicBezTo>
                    <a:pt x="514" y="0"/>
                    <a:pt x="1" y="513"/>
                    <a:pt x="1" y="1138"/>
                  </a:cubicBezTo>
                  <a:cubicBezTo>
                    <a:pt x="1" y="1763"/>
                    <a:pt x="514" y="2277"/>
                    <a:pt x="1139" y="2277"/>
                  </a:cubicBezTo>
                  <a:cubicBezTo>
                    <a:pt x="1764" y="2277"/>
                    <a:pt x="2277" y="1763"/>
                    <a:pt x="2277" y="1138"/>
                  </a:cubicBezTo>
                  <a:cubicBezTo>
                    <a:pt x="2277" y="513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0"/>
            <p:cNvSpPr/>
            <p:nvPr/>
          </p:nvSpPr>
          <p:spPr>
            <a:xfrm>
              <a:off x="1212200" y="-2944175"/>
              <a:ext cx="869900" cy="1026350"/>
            </a:xfrm>
            <a:custGeom>
              <a:avLst/>
              <a:gdLst/>
              <a:ahLst/>
              <a:cxnLst/>
              <a:rect l="l" t="t" r="r" b="b"/>
              <a:pathLst>
                <a:path w="34796" h="41054" extrusionOk="0">
                  <a:moveTo>
                    <a:pt x="34639" y="0"/>
                  </a:moveTo>
                  <a:cubicBezTo>
                    <a:pt x="34603" y="0"/>
                    <a:pt x="34567" y="14"/>
                    <a:pt x="34539" y="42"/>
                  </a:cubicBezTo>
                  <a:lnTo>
                    <a:pt x="6026" y="28555"/>
                  </a:lnTo>
                  <a:cubicBezTo>
                    <a:pt x="6004" y="28577"/>
                    <a:pt x="5993" y="28610"/>
                    <a:pt x="5993" y="28655"/>
                  </a:cubicBezTo>
                  <a:lnTo>
                    <a:pt x="5993" y="34915"/>
                  </a:lnTo>
                  <a:lnTo>
                    <a:pt x="89" y="40808"/>
                  </a:lnTo>
                  <a:cubicBezTo>
                    <a:pt x="0" y="40897"/>
                    <a:pt x="56" y="41042"/>
                    <a:pt x="190" y="41053"/>
                  </a:cubicBezTo>
                  <a:cubicBezTo>
                    <a:pt x="223" y="41053"/>
                    <a:pt x="257" y="41042"/>
                    <a:pt x="290" y="41008"/>
                  </a:cubicBezTo>
                  <a:lnTo>
                    <a:pt x="6227" y="35072"/>
                  </a:lnTo>
                  <a:cubicBezTo>
                    <a:pt x="6249" y="35049"/>
                    <a:pt x="6272" y="35016"/>
                    <a:pt x="6272" y="34971"/>
                  </a:cubicBezTo>
                  <a:lnTo>
                    <a:pt x="6272" y="28711"/>
                  </a:lnTo>
                  <a:lnTo>
                    <a:pt x="34740" y="232"/>
                  </a:lnTo>
                  <a:cubicBezTo>
                    <a:pt x="34795" y="176"/>
                    <a:pt x="34795" y="87"/>
                    <a:pt x="34740" y="42"/>
                  </a:cubicBezTo>
                  <a:cubicBezTo>
                    <a:pt x="34712" y="14"/>
                    <a:pt x="34675" y="0"/>
                    <a:pt x="34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0"/>
            <p:cNvSpPr/>
            <p:nvPr/>
          </p:nvSpPr>
          <p:spPr>
            <a:xfrm>
              <a:off x="1577675" y="-2592175"/>
              <a:ext cx="155125" cy="154875"/>
            </a:xfrm>
            <a:custGeom>
              <a:avLst/>
              <a:gdLst/>
              <a:ahLst/>
              <a:cxnLst/>
              <a:rect l="l" t="t" r="r" b="b"/>
              <a:pathLst>
                <a:path w="6205" h="6195" extrusionOk="0">
                  <a:moveTo>
                    <a:pt x="6160" y="1"/>
                  </a:moveTo>
                  <a:lnTo>
                    <a:pt x="0" y="6150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0"/>
            <p:cNvSpPr/>
            <p:nvPr/>
          </p:nvSpPr>
          <p:spPr>
            <a:xfrm>
              <a:off x="1188475" y="-1949950"/>
              <a:ext cx="56950" cy="56950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39" y="1"/>
                  </a:moveTo>
                  <a:cubicBezTo>
                    <a:pt x="503" y="1"/>
                    <a:pt x="1" y="514"/>
                    <a:pt x="1" y="1139"/>
                  </a:cubicBezTo>
                  <a:cubicBezTo>
                    <a:pt x="1" y="1775"/>
                    <a:pt x="503" y="2277"/>
                    <a:pt x="1139" y="2277"/>
                  </a:cubicBezTo>
                  <a:cubicBezTo>
                    <a:pt x="1764" y="2277"/>
                    <a:pt x="2277" y="1775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0"/>
            <p:cNvSpPr/>
            <p:nvPr/>
          </p:nvSpPr>
          <p:spPr>
            <a:xfrm>
              <a:off x="2043025" y="-3122375"/>
              <a:ext cx="38525" cy="38650"/>
            </a:xfrm>
            <a:custGeom>
              <a:avLst/>
              <a:gdLst/>
              <a:ahLst/>
              <a:cxnLst/>
              <a:rect l="l" t="t" r="r" b="b"/>
              <a:pathLst>
                <a:path w="1541" h="1546" extrusionOk="0">
                  <a:moveTo>
                    <a:pt x="768" y="1"/>
                  </a:moveTo>
                  <a:cubicBezTo>
                    <a:pt x="525" y="1"/>
                    <a:pt x="283" y="117"/>
                    <a:pt x="134" y="340"/>
                  </a:cubicBezTo>
                  <a:cubicBezTo>
                    <a:pt x="100" y="385"/>
                    <a:pt x="78" y="441"/>
                    <a:pt x="56" y="486"/>
                  </a:cubicBezTo>
                  <a:cubicBezTo>
                    <a:pt x="45" y="530"/>
                    <a:pt x="22" y="575"/>
                    <a:pt x="11" y="619"/>
                  </a:cubicBezTo>
                  <a:cubicBezTo>
                    <a:pt x="11" y="675"/>
                    <a:pt x="0" y="720"/>
                    <a:pt x="0" y="776"/>
                  </a:cubicBezTo>
                  <a:cubicBezTo>
                    <a:pt x="0" y="1200"/>
                    <a:pt x="346" y="1546"/>
                    <a:pt x="770" y="1546"/>
                  </a:cubicBezTo>
                  <a:cubicBezTo>
                    <a:pt x="1194" y="1546"/>
                    <a:pt x="1540" y="1200"/>
                    <a:pt x="1540" y="776"/>
                  </a:cubicBezTo>
                  <a:cubicBezTo>
                    <a:pt x="1540" y="720"/>
                    <a:pt x="1529" y="675"/>
                    <a:pt x="1518" y="619"/>
                  </a:cubicBezTo>
                  <a:cubicBezTo>
                    <a:pt x="1507" y="575"/>
                    <a:pt x="1495" y="530"/>
                    <a:pt x="1473" y="486"/>
                  </a:cubicBezTo>
                  <a:cubicBezTo>
                    <a:pt x="1462" y="441"/>
                    <a:pt x="1440" y="385"/>
                    <a:pt x="1406" y="340"/>
                  </a:cubicBezTo>
                  <a:cubicBezTo>
                    <a:pt x="1384" y="307"/>
                    <a:pt x="1350" y="262"/>
                    <a:pt x="1306" y="229"/>
                  </a:cubicBezTo>
                  <a:cubicBezTo>
                    <a:pt x="1157" y="75"/>
                    <a:pt x="962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0"/>
            <p:cNvSpPr/>
            <p:nvPr/>
          </p:nvSpPr>
          <p:spPr>
            <a:xfrm>
              <a:off x="1472200" y="-3028150"/>
              <a:ext cx="522225" cy="509375"/>
            </a:xfrm>
            <a:custGeom>
              <a:avLst/>
              <a:gdLst/>
              <a:ahLst/>
              <a:cxnLst/>
              <a:rect l="l" t="t" r="r" b="b"/>
              <a:pathLst>
                <a:path w="20889" h="20375" extrusionOk="0">
                  <a:moveTo>
                    <a:pt x="19848" y="0"/>
                  </a:moveTo>
                  <a:cubicBezTo>
                    <a:pt x="19750" y="0"/>
                    <a:pt x="19647" y="20"/>
                    <a:pt x="19541" y="64"/>
                  </a:cubicBezTo>
                  <a:cubicBezTo>
                    <a:pt x="18760" y="388"/>
                    <a:pt x="18994" y="1537"/>
                    <a:pt x="19842" y="1537"/>
                  </a:cubicBezTo>
                  <a:cubicBezTo>
                    <a:pt x="20043" y="1537"/>
                    <a:pt x="20233" y="1459"/>
                    <a:pt x="20378" y="1314"/>
                  </a:cubicBezTo>
                  <a:cubicBezTo>
                    <a:pt x="20888" y="794"/>
                    <a:pt x="20468" y="0"/>
                    <a:pt x="19848" y="0"/>
                  </a:cubicBezTo>
                  <a:close/>
                  <a:moveTo>
                    <a:pt x="16078" y="3761"/>
                  </a:moveTo>
                  <a:cubicBezTo>
                    <a:pt x="15972" y="3761"/>
                    <a:pt x="15860" y="3784"/>
                    <a:pt x="15747" y="3836"/>
                  </a:cubicBezTo>
                  <a:cubicBezTo>
                    <a:pt x="14999" y="4182"/>
                    <a:pt x="15245" y="5309"/>
                    <a:pt x="16070" y="5309"/>
                  </a:cubicBezTo>
                  <a:cubicBezTo>
                    <a:pt x="16294" y="5309"/>
                    <a:pt x="16506" y="5209"/>
                    <a:pt x="16651" y="5030"/>
                  </a:cubicBezTo>
                  <a:cubicBezTo>
                    <a:pt x="17105" y="4500"/>
                    <a:pt x="16676" y="3761"/>
                    <a:pt x="16078" y="3761"/>
                  </a:cubicBezTo>
                  <a:close/>
                  <a:moveTo>
                    <a:pt x="12319" y="7533"/>
                  </a:moveTo>
                  <a:cubicBezTo>
                    <a:pt x="12220" y="7533"/>
                    <a:pt x="12115" y="7553"/>
                    <a:pt x="12008" y="7597"/>
                  </a:cubicBezTo>
                  <a:cubicBezTo>
                    <a:pt x="11238" y="7921"/>
                    <a:pt x="11462" y="9070"/>
                    <a:pt x="12310" y="9070"/>
                  </a:cubicBezTo>
                  <a:cubicBezTo>
                    <a:pt x="12511" y="9070"/>
                    <a:pt x="12700" y="8992"/>
                    <a:pt x="12845" y="8847"/>
                  </a:cubicBezTo>
                  <a:cubicBezTo>
                    <a:pt x="13356" y="8327"/>
                    <a:pt x="12944" y="7533"/>
                    <a:pt x="12319" y="7533"/>
                  </a:cubicBezTo>
                  <a:close/>
                  <a:moveTo>
                    <a:pt x="8545" y="11293"/>
                  </a:moveTo>
                  <a:cubicBezTo>
                    <a:pt x="8439" y="11293"/>
                    <a:pt x="8327" y="11317"/>
                    <a:pt x="8214" y="11369"/>
                  </a:cubicBezTo>
                  <a:cubicBezTo>
                    <a:pt x="7466" y="11715"/>
                    <a:pt x="7712" y="12842"/>
                    <a:pt x="8538" y="12842"/>
                  </a:cubicBezTo>
                  <a:cubicBezTo>
                    <a:pt x="8761" y="12842"/>
                    <a:pt x="8973" y="12742"/>
                    <a:pt x="9118" y="12563"/>
                  </a:cubicBezTo>
                  <a:cubicBezTo>
                    <a:pt x="9573" y="12033"/>
                    <a:pt x="9143" y="11293"/>
                    <a:pt x="8545" y="11293"/>
                  </a:cubicBezTo>
                  <a:close/>
                  <a:moveTo>
                    <a:pt x="4784" y="15066"/>
                  </a:moveTo>
                  <a:cubicBezTo>
                    <a:pt x="4686" y="15066"/>
                    <a:pt x="4582" y="15086"/>
                    <a:pt x="4476" y="15130"/>
                  </a:cubicBezTo>
                  <a:cubicBezTo>
                    <a:pt x="3706" y="15442"/>
                    <a:pt x="3929" y="16603"/>
                    <a:pt x="4777" y="16603"/>
                  </a:cubicBezTo>
                  <a:cubicBezTo>
                    <a:pt x="4978" y="16603"/>
                    <a:pt x="5168" y="16525"/>
                    <a:pt x="5313" y="16380"/>
                  </a:cubicBezTo>
                  <a:cubicBezTo>
                    <a:pt x="5824" y="15868"/>
                    <a:pt x="5410" y="15066"/>
                    <a:pt x="4784" y="15066"/>
                  </a:cubicBezTo>
                  <a:close/>
                  <a:moveTo>
                    <a:pt x="991" y="18820"/>
                  </a:moveTo>
                  <a:cubicBezTo>
                    <a:pt x="795" y="18820"/>
                    <a:pt x="593" y="18903"/>
                    <a:pt x="425" y="19102"/>
                  </a:cubicBezTo>
                  <a:cubicBezTo>
                    <a:pt x="1" y="19605"/>
                    <a:pt x="347" y="20363"/>
                    <a:pt x="1005" y="20375"/>
                  </a:cubicBezTo>
                  <a:cubicBezTo>
                    <a:pt x="1228" y="20375"/>
                    <a:pt x="1440" y="20274"/>
                    <a:pt x="1585" y="20096"/>
                  </a:cubicBezTo>
                  <a:cubicBezTo>
                    <a:pt x="2084" y="19523"/>
                    <a:pt x="1562" y="18820"/>
                    <a:pt x="991" y="188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>
              <a:off x="1384050" y="-2463000"/>
              <a:ext cx="38250" cy="38250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0" y="1"/>
                  </a:moveTo>
                  <a:cubicBezTo>
                    <a:pt x="346" y="1"/>
                    <a:pt x="0" y="335"/>
                    <a:pt x="0" y="759"/>
                  </a:cubicBezTo>
                  <a:cubicBezTo>
                    <a:pt x="0" y="1183"/>
                    <a:pt x="346" y="1529"/>
                    <a:pt x="770" y="1529"/>
                  </a:cubicBezTo>
                  <a:cubicBezTo>
                    <a:pt x="971" y="1529"/>
                    <a:pt x="1161" y="1451"/>
                    <a:pt x="1306" y="1306"/>
                  </a:cubicBezTo>
                  <a:cubicBezTo>
                    <a:pt x="1339" y="1273"/>
                    <a:pt x="1373" y="1228"/>
                    <a:pt x="1406" y="1195"/>
                  </a:cubicBezTo>
                  <a:cubicBezTo>
                    <a:pt x="1429" y="1150"/>
                    <a:pt x="1451" y="1094"/>
                    <a:pt x="1473" y="1050"/>
                  </a:cubicBezTo>
                  <a:cubicBezTo>
                    <a:pt x="1496" y="1005"/>
                    <a:pt x="1507" y="960"/>
                    <a:pt x="1518" y="916"/>
                  </a:cubicBezTo>
                  <a:cubicBezTo>
                    <a:pt x="1529" y="860"/>
                    <a:pt x="1529" y="815"/>
                    <a:pt x="1529" y="759"/>
                  </a:cubicBezTo>
                  <a:cubicBezTo>
                    <a:pt x="1529" y="335"/>
                    <a:pt x="1183" y="1"/>
                    <a:pt x="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>
              <a:off x="1108400" y="-3240375"/>
              <a:ext cx="38250" cy="38650"/>
            </a:xfrm>
            <a:custGeom>
              <a:avLst/>
              <a:gdLst/>
              <a:ahLst/>
              <a:cxnLst/>
              <a:rect l="l" t="t" r="r" b="b"/>
              <a:pathLst>
                <a:path w="1530" h="1546" extrusionOk="0">
                  <a:moveTo>
                    <a:pt x="763" y="0"/>
                  </a:moveTo>
                  <a:cubicBezTo>
                    <a:pt x="568" y="0"/>
                    <a:pt x="373" y="75"/>
                    <a:pt x="224" y="228"/>
                  </a:cubicBezTo>
                  <a:cubicBezTo>
                    <a:pt x="190" y="262"/>
                    <a:pt x="157" y="295"/>
                    <a:pt x="123" y="340"/>
                  </a:cubicBezTo>
                  <a:cubicBezTo>
                    <a:pt x="101" y="385"/>
                    <a:pt x="79" y="429"/>
                    <a:pt x="57" y="485"/>
                  </a:cubicBezTo>
                  <a:cubicBezTo>
                    <a:pt x="34" y="530"/>
                    <a:pt x="23" y="574"/>
                    <a:pt x="12" y="619"/>
                  </a:cubicBezTo>
                  <a:cubicBezTo>
                    <a:pt x="1" y="664"/>
                    <a:pt x="1" y="719"/>
                    <a:pt x="1" y="775"/>
                  </a:cubicBezTo>
                  <a:cubicBezTo>
                    <a:pt x="1" y="820"/>
                    <a:pt x="1" y="865"/>
                    <a:pt x="12" y="920"/>
                  </a:cubicBezTo>
                  <a:cubicBezTo>
                    <a:pt x="23" y="965"/>
                    <a:pt x="34" y="1010"/>
                    <a:pt x="57" y="1054"/>
                  </a:cubicBezTo>
                  <a:cubicBezTo>
                    <a:pt x="79" y="1110"/>
                    <a:pt x="101" y="1155"/>
                    <a:pt x="123" y="1199"/>
                  </a:cubicBezTo>
                  <a:cubicBezTo>
                    <a:pt x="269" y="1411"/>
                    <a:pt x="503" y="1534"/>
                    <a:pt x="760" y="1545"/>
                  </a:cubicBezTo>
                  <a:cubicBezTo>
                    <a:pt x="972" y="1534"/>
                    <a:pt x="1161" y="1456"/>
                    <a:pt x="1306" y="1311"/>
                  </a:cubicBezTo>
                  <a:cubicBezTo>
                    <a:pt x="1340" y="1277"/>
                    <a:pt x="1373" y="1244"/>
                    <a:pt x="1407" y="1199"/>
                  </a:cubicBezTo>
                  <a:cubicBezTo>
                    <a:pt x="1429" y="1155"/>
                    <a:pt x="1451" y="1110"/>
                    <a:pt x="1474" y="1054"/>
                  </a:cubicBezTo>
                  <a:cubicBezTo>
                    <a:pt x="1496" y="1010"/>
                    <a:pt x="1507" y="965"/>
                    <a:pt x="1518" y="920"/>
                  </a:cubicBezTo>
                  <a:cubicBezTo>
                    <a:pt x="1530" y="865"/>
                    <a:pt x="1530" y="820"/>
                    <a:pt x="1530" y="775"/>
                  </a:cubicBezTo>
                  <a:cubicBezTo>
                    <a:pt x="1530" y="719"/>
                    <a:pt x="1530" y="664"/>
                    <a:pt x="1518" y="619"/>
                  </a:cubicBezTo>
                  <a:cubicBezTo>
                    <a:pt x="1507" y="574"/>
                    <a:pt x="1496" y="530"/>
                    <a:pt x="1474" y="485"/>
                  </a:cubicBezTo>
                  <a:cubicBezTo>
                    <a:pt x="1451" y="429"/>
                    <a:pt x="1429" y="385"/>
                    <a:pt x="1407" y="340"/>
                  </a:cubicBezTo>
                  <a:cubicBezTo>
                    <a:pt x="1252" y="117"/>
                    <a:pt x="1007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>
              <a:off x="537050" y="-3146175"/>
              <a:ext cx="522775" cy="509125"/>
            </a:xfrm>
            <a:custGeom>
              <a:avLst/>
              <a:gdLst/>
              <a:ahLst/>
              <a:cxnLst/>
              <a:rect l="l" t="t" r="r" b="b"/>
              <a:pathLst>
                <a:path w="20911" h="20365" extrusionOk="0">
                  <a:moveTo>
                    <a:pt x="19870" y="1"/>
                  </a:moveTo>
                  <a:cubicBezTo>
                    <a:pt x="19772" y="1"/>
                    <a:pt x="19668" y="21"/>
                    <a:pt x="19563" y="65"/>
                  </a:cubicBezTo>
                  <a:cubicBezTo>
                    <a:pt x="18782" y="377"/>
                    <a:pt x="19016" y="1538"/>
                    <a:pt x="19853" y="1538"/>
                  </a:cubicBezTo>
                  <a:cubicBezTo>
                    <a:pt x="20054" y="1538"/>
                    <a:pt x="20255" y="1460"/>
                    <a:pt x="20400" y="1315"/>
                  </a:cubicBezTo>
                  <a:cubicBezTo>
                    <a:pt x="20910" y="795"/>
                    <a:pt x="20490" y="1"/>
                    <a:pt x="19870" y="1"/>
                  </a:cubicBezTo>
                  <a:close/>
                  <a:moveTo>
                    <a:pt x="16100" y="3761"/>
                  </a:moveTo>
                  <a:cubicBezTo>
                    <a:pt x="15993" y="3761"/>
                    <a:pt x="15882" y="3785"/>
                    <a:pt x="15768" y="3837"/>
                  </a:cubicBezTo>
                  <a:cubicBezTo>
                    <a:pt x="15021" y="4183"/>
                    <a:pt x="15266" y="5299"/>
                    <a:pt x="16092" y="5299"/>
                  </a:cubicBezTo>
                  <a:lnTo>
                    <a:pt x="16081" y="5310"/>
                  </a:lnTo>
                  <a:cubicBezTo>
                    <a:pt x="16315" y="5310"/>
                    <a:pt x="16527" y="5209"/>
                    <a:pt x="16672" y="5031"/>
                  </a:cubicBezTo>
                  <a:cubicBezTo>
                    <a:pt x="17127" y="4500"/>
                    <a:pt x="16697" y="3761"/>
                    <a:pt x="16100" y="3761"/>
                  </a:cubicBezTo>
                  <a:close/>
                  <a:moveTo>
                    <a:pt x="12329" y="7526"/>
                  </a:moveTo>
                  <a:cubicBezTo>
                    <a:pt x="12233" y="7526"/>
                    <a:pt x="12133" y="7545"/>
                    <a:pt x="12030" y="7586"/>
                  </a:cubicBezTo>
                  <a:cubicBezTo>
                    <a:pt x="11249" y="7910"/>
                    <a:pt x="11483" y="9071"/>
                    <a:pt x="12320" y="9071"/>
                  </a:cubicBezTo>
                  <a:cubicBezTo>
                    <a:pt x="12521" y="9071"/>
                    <a:pt x="12722" y="8993"/>
                    <a:pt x="12867" y="8847"/>
                  </a:cubicBezTo>
                  <a:cubicBezTo>
                    <a:pt x="13380" y="8325"/>
                    <a:pt x="12953" y="7526"/>
                    <a:pt x="12329" y="7526"/>
                  </a:cubicBezTo>
                  <a:close/>
                  <a:moveTo>
                    <a:pt x="8567" y="11294"/>
                  </a:moveTo>
                  <a:cubicBezTo>
                    <a:pt x="8461" y="11294"/>
                    <a:pt x="8349" y="11317"/>
                    <a:pt x="8236" y="11369"/>
                  </a:cubicBezTo>
                  <a:cubicBezTo>
                    <a:pt x="7488" y="11715"/>
                    <a:pt x="7734" y="12831"/>
                    <a:pt x="8559" y="12831"/>
                  </a:cubicBezTo>
                  <a:lnTo>
                    <a:pt x="8548" y="12843"/>
                  </a:lnTo>
                  <a:cubicBezTo>
                    <a:pt x="8783" y="12831"/>
                    <a:pt x="8995" y="12742"/>
                    <a:pt x="9140" y="12564"/>
                  </a:cubicBezTo>
                  <a:cubicBezTo>
                    <a:pt x="9594" y="12033"/>
                    <a:pt x="9165" y="11294"/>
                    <a:pt x="8567" y="11294"/>
                  </a:cubicBezTo>
                  <a:close/>
                  <a:moveTo>
                    <a:pt x="4802" y="15066"/>
                  </a:moveTo>
                  <a:cubicBezTo>
                    <a:pt x="4705" y="15066"/>
                    <a:pt x="4602" y="15086"/>
                    <a:pt x="4497" y="15130"/>
                  </a:cubicBezTo>
                  <a:cubicBezTo>
                    <a:pt x="3716" y="15443"/>
                    <a:pt x="3951" y="16603"/>
                    <a:pt x="4788" y="16603"/>
                  </a:cubicBezTo>
                  <a:cubicBezTo>
                    <a:pt x="4988" y="16603"/>
                    <a:pt x="5189" y="16525"/>
                    <a:pt x="5334" y="16380"/>
                  </a:cubicBezTo>
                  <a:cubicBezTo>
                    <a:pt x="5845" y="15869"/>
                    <a:pt x="5423" y="15066"/>
                    <a:pt x="4802" y="15066"/>
                  </a:cubicBezTo>
                  <a:close/>
                  <a:moveTo>
                    <a:pt x="1018" y="18818"/>
                  </a:moveTo>
                  <a:cubicBezTo>
                    <a:pt x="838" y="18818"/>
                    <a:pt x="649" y="18889"/>
                    <a:pt x="480" y="19058"/>
                  </a:cubicBezTo>
                  <a:cubicBezTo>
                    <a:pt x="0" y="19538"/>
                    <a:pt x="335" y="20364"/>
                    <a:pt x="1027" y="20364"/>
                  </a:cubicBezTo>
                  <a:cubicBezTo>
                    <a:pt x="1228" y="20364"/>
                    <a:pt x="1417" y="20286"/>
                    <a:pt x="1562" y="20141"/>
                  </a:cubicBezTo>
                  <a:cubicBezTo>
                    <a:pt x="2119" y="19585"/>
                    <a:pt x="1612" y="18818"/>
                    <a:pt x="1018" y="188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0"/>
            <p:cNvSpPr/>
            <p:nvPr/>
          </p:nvSpPr>
          <p:spPr>
            <a:xfrm>
              <a:off x="449150" y="-2581150"/>
              <a:ext cx="38250" cy="38375"/>
            </a:xfrm>
            <a:custGeom>
              <a:avLst/>
              <a:gdLst/>
              <a:ahLst/>
              <a:cxnLst/>
              <a:rect l="l" t="t" r="r" b="b"/>
              <a:pathLst>
                <a:path w="1530" h="1535" extrusionOk="0">
                  <a:moveTo>
                    <a:pt x="771" y="0"/>
                  </a:moveTo>
                  <a:cubicBezTo>
                    <a:pt x="721" y="0"/>
                    <a:pt x="670" y="6"/>
                    <a:pt x="626" y="17"/>
                  </a:cubicBezTo>
                  <a:cubicBezTo>
                    <a:pt x="570" y="28"/>
                    <a:pt x="525" y="40"/>
                    <a:pt x="481" y="62"/>
                  </a:cubicBezTo>
                  <a:cubicBezTo>
                    <a:pt x="436" y="73"/>
                    <a:pt x="380" y="107"/>
                    <a:pt x="347" y="129"/>
                  </a:cubicBezTo>
                  <a:cubicBezTo>
                    <a:pt x="302" y="162"/>
                    <a:pt x="258" y="185"/>
                    <a:pt x="224" y="229"/>
                  </a:cubicBezTo>
                  <a:cubicBezTo>
                    <a:pt x="191" y="263"/>
                    <a:pt x="157" y="296"/>
                    <a:pt x="135" y="341"/>
                  </a:cubicBezTo>
                  <a:cubicBezTo>
                    <a:pt x="101" y="385"/>
                    <a:pt x="79" y="430"/>
                    <a:pt x="57" y="486"/>
                  </a:cubicBezTo>
                  <a:cubicBezTo>
                    <a:pt x="45" y="531"/>
                    <a:pt x="23" y="575"/>
                    <a:pt x="12" y="620"/>
                  </a:cubicBezTo>
                  <a:cubicBezTo>
                    <a:pt x="1" y="664"/>
                    <a:pt x="1" y="720"/>
                    <a:pt x="1" y="776"/>
                  </a:cubicBezTo>
                  <a:cubicBezTo>
                    <a:pt x="1" y="821"/>
                    <a:pt x="1" y="865"/>
                    <a:pt x="12" y="921"/>
                  </a:cubicBezTo>
                  <a:cubicBezTo>
                    <a:pt x="23" y="966"/>
                    <a:pt x="45" y="1010"/>
                    <a:pt x="57" y="1055"/>
                  </a:cubicBezTo>
                  <a:cubicBezTo>
                    <a:pt x="79" y="1100"/>
                    <a:pt x="101" y="1144"/>
                    <a:pt x="135" y="1189"/>
                  </a:cubicBezTo>
                  <a:cubicBezTo>
                    <a:pt x="191" y="1278"/>
                    <a:pt x="258" y="1345"/>
                    <a:pt x="347" y="1401"/>
                  </a:cubicBezTo>
                  <a:cubicBezTo>
                    <a:pt x="380" y="1434"/>
                    <a:pt x="436" y="1457"/>
                    <a:pt x="481" y="1479"/>
                  </a:cubicBezTo>
                  <a:cubicBezTo>
                    <a:pt x="525" y="1490"/>
                    <a:pt x="570" y="1513"/>
                    <a:pt x="626" y="1513"/>
                  </a:cubicBezTo>
                  <a:cubicBezTo>
                    <a:pt x="670" y="1524"/>
                    <a:pt x="715" y="1535"/>
                    <a:pt x="771" y="1535"/>
                  </a:cubicBezTo>
                  <a:cubicBezTo>
                    <a:pt x="815" y="1535"/>
                    <a:pt x="871" y="1524"/>
                    <a:pt x="916" y="1513"/>
                  </a:cubicBezTo>
                  <a:cubicBezTo>
                    <a:pt x="972" y="1513"/>
                    <a:pt x="1016" y="1490"/>
                    <a:pt x="1061" y="1479"/>
                  </a:cubicBezTo>
                  <a:cubicBezTo>
                    <a:pt x="1106" y="1457"/>
                    <a:pt x="1150" y="1434"/>
                    <a:pt x="1195" y="1401"/>
                  </a:cubicBezTo>
                  <a:cubicBezTo>
                    <a:pt x="1273" y="1345"/>
                    <a:pt x="1351" y="1278"/>
                    <a:pt x="1407" y="1189"/>
                  </a:cubicBezTo>
                  <a:cubicBezTo>
                    <a:pt x="1429" y="1144"/>
                    <a:pt x="1452" y="1111"/>
                    <a:pt x="1474" y="1055"/>
                  </a:cubicBezTo>
                  <a:cubicBezTo>
                    <a:pt x="1496" y="1010"/>
                    <a:pt x="1507" y="966"/>
                    <a:pt x="1519" y="921"/>
                  </a:cubicBezTo>
                  <a:cubicBezTo>
                    <a:pt x="1530" y="865"/>
                    <a:pt x="1530" y="821"/>
                    <a:pt x="1530" y="776"/>
                  </a:cubicBezTo>
                  <a:cubicBezTo>
                    <a:pt x="1530" y="720"/>
                    <a:pt x="1530" y="664"/>
                    <a:pt x="1519" y="620"/>
                  </a:cubicBezTo>
                  <a:cubicBezTo>
                    <a:pt x="1507" y="575"/>
                    <a:pt x="1496" y="531"/>
                    <a:pt x="1474" y="486"/>
                  </a:cubicBezTo>
                  <a:cubicBezTo>
                    <a:pt x="1452" y="430"/>
                    <a:pt x="1429" y="385"/>
                    <a:pt x="1407" y="341"/>
                  </a:cubicBezTo>
                  <a:cubicBezTo>
                    <a:pt x="1373" y="296"/>
                    <a:pt x="1340" y="263"/>
                    <a:pt x="1307" y="229"/>
                  </a:cubicBezTo>
                  <a:cubicBezTo>
                    <a:pt x="1273" y="185"/>
                    <a:pt x="1228" y="162"/>
                    <a:pt x="1195" y="129"/>
                  </a:cubicBezTo>
                  <a:cubicBezTo>
                    <a:pt x="1150" y="107"/>
                    <a:pt x="1106" y="84"/>
                    <a:pt x="1061" y="62"/>
                  </a:cubicBezTo>
                  <a:cubicBezTo>
                    <a:pt x="1016" y="40"/>
                    <a:pt x="972" y="28"/>
                    <a:pt x="916" y="17"/>
                  </a:cubicBezTo>
                  <a:cubicBezTo>
                    <a:pt x="871" y="6"/>
                    <a:pt x="821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0"/>
            <p:cNvSpPr/>
            <p:nvPr/>
          </p:nvSpPr>
          <p:spPr>
            <a:xfrm>
              <a:off x="1636250" y="-2122350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0"/>
            <p:cNvSpPr/>
            <p:nvPr/>
          </p:nvSpPr>
          <p:spPr>
            <a:xfrm>
              <a:off x="1711575" y="-2197675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1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0"/>
            <p:cNvSpPr/>
            <p:nvPr/>
          </p:nvSpPr>
          <p:spPr>
            <a:xfrm>
              <a:off x="1786900" y="-2273000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64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0"/>
            <p:cNvSpPr/>
            <p:nvPr/>
          </p:nvSpPr>
          <p:spPr>
            <a:xfrm>
              <a:off x="1862225" y="-2348325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76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0"/>
            <p:cNvSpPr/>
            <p:nvPr/>
          </p:nvSpPr>
          <p:spPr>
            <a:xfrm>
              <a:off x="1937550" y="-2423950"/>
              <a:ext cx="137025" cy="25425"/>
            </a:xfrm>
            <a:custGeom>
              <a:avLst/>
              <a:gdLst/>
              <a:ahLst/>
              <a:cxnLst/>
              <a:rect l="l" t="t" r="r" b="b"/>
              <a:pathLst>
                <a:path w="5481" h="1017" extrusionOk="0">
                  <a:moveTo>
                    <a:pt x="1016" y="1"/>
                  </a:moveTo>
                  <a:lnTo>
                    <a:pt x="1" y="1016"/>
                  </a:lnTo>
                  <a:lnTo>
                    <a:pt x="4476" y="1016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0"/>
            <p:cNvSpPr/>
            <p:nvPr/>
          </p:nvSpPr>
          <p:spPr>
            <a:xfrm>
              <a:off x="2013150" y="-2499275"/>
              <a:ext cx="136750" cy="25150"/>
            </a:xfrm>
            <a:custGeom>
              <a:avLst/>
              <a:gdLst/>
              <a:ahLst/>
              <a:cxnLst/>
              <a:rect l="l" t="t" r="r" b="b"/>
              <a:pathLst>
                <a:path w="5470" h="1006" extrusionOk="0">
                  <a:moveTo>
                    <a:pt x="1005" y="1"/>
                  </a:moveTo>
                  <a:lnTo>
                    <a:pt x="1" y="1005"/>
                  </a:lnTo>
                  <a:lnTo>
                    <a:pt x="4465" y="1005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0"/>
            <p:cNvSpPr/>
            <p:nvPr/>
          </p:nvSpPr>
          <p:spPr>
            <a:xfrm>
              <a:off x="2088500" y="-2574600"/>
              <a:ext cx="136725" cy="25150"/>
            </a:xfrm>
            <a:custGeom>
              <a:avLst/>
              <a:gdLst/>
              <a:ahLst/>
              <a:cxnLst/>
              <a:rect l="l" t="t" r="r" b="b"/>
              <a:pathLst>
                <a:path w="5469" h="1006" extrusionOk="0">
                  <a:moveTo>
                    <a:pt x="1004" y="1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0"/>
            <p:cNvSpPr/>
            <p:nvPr/>
          </p:nvSpPr>
          <p:spPr>
            <a:xfrm>
              <a:off x="463950" y="-2710950"/>
              <a:ext cx="548500" cy="546775"/>
            </a:xfrm>
            <a:custGeom>
              <a:avLst/>
              <a:gdLst/>
              <a:ahLst/>
              <a:cxnLst/>
              <a:rect l="l" t="t" r="r" b="b"/>
              <a:pathLst>
                <a:path w="21940" h="21871" extrusionOk="0">
                  <a:moveTo>
                    <a:pt x="21785" y="1"/>
                  </a:moveTo>
                  <a:cubicBezTo>
                    <a:pt x="21750" y="1"/>
                    <a:pt x="21717" y="15"/>
                    <a:pt x="21694" y="42"/>
                  </a:cubicBezTo>
                  <a:lnTo>
                    <a:pt x="90" y="21636"/>
                  </a:lnTo>
                  <a:cubicBezTo>
                    <a:pt x="0" y="21725"/>
                    <a:pt x="67" y="21870"/>
                    <a:pt x="190" y="21870"/>
                  </a:cubicBezTo>
                  <a:cubicBezTo>
                    <a:pt x="223" y="21870"/>
                    <a:pt x="268" y="21859"/>
                    <a:pt x="290" y="21837"/>
                  </a:cubicBezTo>
                  <a:lnTo>
                    <a:pt x="21884" y="232"/>
                  </a:lnTo>
                  <a:cubicBezTo>
                    <a:pt x="21940" y="176"/>
                    <a:pt x="21940" y="87"/>
                    <a:pt x="21884" y="42"/>
                  </a:cubicBezTo>
                  <a:cubicBezTo>
                    <a:pt x="21856" y="15"/>
                    <a:pt x="21820" y="1"/>
                    <a:pt x="21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0"/>
            <p:cNvSpPr/>
            <p:nvPr/>
          </p:nvSpPr>
          <p:spPr>
            <a:xfrm>
              <a:off x="942975" y="-1800075"/>
              <a:ext cx="549225" cy="547350"/>
            </a:xfrm>
            <a:custGeom>
              <a:avLst/>
              <a:gdLst/>
              <a:ahLst/>
              <a:cxnLst/>
              <a:rect l="l" t="t" r="r" b="b"/>
              <a:pathLst>
                <a:path w="21969" h="21894" extrusionOk="0">
                  <a:moveTo>
                    <a:pt x="21761" y="1"/>
                  </a:moveTo>
                  <a:cubicBezTo>
                    <a:pt x="21726" y="1"/>
                    <a:pt x="21690" y="16"/>
                    <a:pt x="21661" y="54"/>
                  </a:cubicBezTo>
                  <a:lnTo>
                    <a:pt x="56" y="21659"/>
                  </a:lnTo>
                  <a:cubicBezTo>
                    <a:pt x="0" y="21704"/>
                    <a:pt x="0" y="21793"/>
                    <a:pt x="56" y="21849"/>
                  </a:cubicBezTo>
                  <a:cubicBezTo>
                    <a:pt x="89" y="21882"/>
                    <a:pt x="123" y="21893"/>
                    <a:pt x="156" y="21893"/>
                  </a:cubicBezTo>
                  <a:cubicBezTo>
                    <a:pt x="190" y="21893"/>
                    <a:pt x="223" y="21882"/>
                    <a:pt x="257" y="21849"/>
                  </a:cubicBezTo>
                  <a:lnTo>
                    <a:pt x="21850" y="255"/>
                  </a:lnTo>
                  <a:cubicBezTo>
                    <a:pt x="21969" y="154"/>
                    <a:pt x="21869" y="1"/>
                    <a:pt x="2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0"/>
            <p:cNvSpPr/>
            <p:nvPr/>
          </p:nvSpPr>
          <p:spPr>
            <a:xfrm>
              <a:off x="295725" y="-2356925"/>
              <a:ext cx="548500" cy="547050"/>
            </a:xfrm>
            <a:custGeom>
              <a:avLst/>
              <a:gdLst/>
              <a:ahLst/>
              <a:cxnLst/>
              <a:rect l="l" t="t" r="r" b="b"/>
              <a:pathLst>
                <a:path w="21940" h="21882" extrusionOk="0">
                  <a:moveTo>
                    <a:pt x="21795" y="1"/>
                  </a:moveTo>
                  <a:cubicBezTo>
                    <a:pt x="21758" y="1"/>
                    <a:pt x="21722" y="15"/>
                    <a:pt x="21694" y="43"/>
                  </a:cubicBezTo>
                  <a:lnTo>
                    <a:pt x="89" y="21647"/>
                  </a:lnTo>
                  <a:cubicBezTo>
                    <a:pt x="0" y="21726"/>
                    <a:pt x="67" y="21882"/>
                    <a:pt x="190" y="21882"/>
                  </a:cubicBezTo>
                  <a:cubicBezTo>
                    <a:pt x="223" y="21882"/>
                    <a:pt x="268" y="21871"/>
                    <a:pt x="290" y="21837"/>
                  </a:cubicBezTo>
                  <a:lnTo>
                    <a:pt x="21895" y="244"/>
                  </a:lnTo>
                  <a:cubicBezTo>
                    <a:pt x="21940" y="188"/>
                    <a:pt x="21940" y="99"/>
                    <a:pt x="21895" y="43"/>
                  </a:cubicBezTo>
                  <a:cubicBezTo>
                    <a:pt x="21867" y="15"/>
                    <a:pt x="21831" y="1"/>
                    <a:pt x="21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0"/>
            <p:cNvSpPr/>
            <p:nvPr/>
          </p:nvSpPr>
          <p:spPr>
            <a:xfrm>
              <a:off x="1774900" y="-1975200"/>
              <a:ext cx="248600" cy="239275"/>
            </a:xfrm>
            <a:custGeom>
              <a:avLst/>
              <a:gdLst/>
              <a:ahLst/>
              <a:cxnLst/>
              <a:rect l="l" t="t" r="r" b="b"/>
              <a:pathLst>
                <a:path w="9944" h="9571" extrusionOk="0">
                  <a:moveTo>
                    <a:pt x="5168" y="285"/>
                  </a:moveTo>
                  <a:cubicBezTo>
                    <a:pt x="7656" y="285"/>
                    <a:pt x="9665" y="2294"/>
                    <a:pt x="9665" y="4783"/>
                  </a:cubicBezTo>
                  <a:cubicBezTo>
                    <a:pt x="9665" y="6613"/>
                    <a:pt x="8571" y="8253"/>
                    <a:pt x="6886" y="8945"/>
                  </a:cubicBezTo>
                  <a:cubicBezTo>
                    <a:pt x="6328" y="9178"/>
                    <a:pt x="5742" y="9291"/>
                    <a:pt x="5161" y="9291"/>
                  </a:cubicBezTo>
                  <a:cubicBezTo>
                    <a:pt x="3991" y="9291"/>
                    <a:pt x="2841" y="8832"/>
                    <a:pt x="1976" y="7974"/>
                  </a:cubicBezTo>
                  <a:cubicBezTo>
                    <a:pt x="693" y="6680"/>
                    <a:pt x="302" y="4749"/>
                    <a:pt x="1005" y="3064"/>
                  </a:cubicBezTo>
                  <a:cubicBezTo>
                    <a:pt x="1697" y="1379"/>
                    <a:pt x="3349" y="285"/>
                    <a:pt x="5168" y="285"/>
                  </a:cubicBezTo>
                  <a:close/>
                  <a:moveTo>
                    <a:pt x="5165" y="0"/>
                  </a:moveTo>
                  <a:cubicBezTo>
                    <a:pt x="3920" y="0"/>
                    <a:pt x="2696" y="484"/>
                    <a:pt x="1786" y="1401"/>
                  </a:cubicBezTo>
                  <a:cubicBezTo>
                    <a:pt x="414" y="2774"/>
                    <a:pt x="1" y="4827"/>
                    <a:pt x="748" y="6613"/>
                  </a:cubicBezTo>
                  <a:cubicBezTo>
                    <a:pt x="1485" y="8398"/>
                    <a:pt x="3226" y="9570"/>
                    <a:pt x="5168" y="9570"/>
                  </a:cubicBezTo>
                  <a:cubicBezTo>
                    <a:pt x="7801" y="9559"/>
                    <a:pt x="9944" y="7427"/>
                    <a:pt x="9944" y="4783"/>
                  </a:cubicBezTo>
                  <a:cubicBezTo>
                    <a:pt x="9944" y="2852"/>
                    <a:pt x="8783" y="1111"/>
                    <a:pt x="6998" y="364"/>
                  </a:cubicBezTo>
                  <a:cubicBezTo>
                    <a:pt x="6406" y="119"/>
                    <a:pt x="5783" y="0"/>
                    <a:pt x="5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0"/>
            <p:cNvSpPr/>
            <p:nvPr/>
          </p:nvSpPr>
          <p:spPr>
            <a:xfrm>
              <a:off x="1850800" y="-1908650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32" y="0"/>
                  </a:moveTo>
                  <a:cubicBezTo>
                    <a:pt x="960" y="0"/>
                    <a:pt x="0" y="949"/>
                    <a:pt x="0" y="2121"/>
                  </a:cubicBezTo>
                  <a:cubicBezTo>
                    <a:pt x="0" y="3304"/>
                    <a:pt x="960" y="4252"/>
                    <a:pt x="2132" y="4252"/>
                  </a:cubicBezTo>
                  <a:cubicBezTo>
                    <a:pt x="3303" y="4252"/>
                    <a:pt x="4252" y="3304"/>
                    <a:pt x="4252" y="2121"/>
                  </a:cubicBezTo>
                  <a:cubicBezTo>
                    <a:pt x="4252" y="949"/>
                    <a:pt x="3303" y="0"/>
                    <a:pt x="2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0"/>
            <p:cNvSpPr/>
            <p:nvPr/>
          </p:nvSpPr>
          <p:spPr>
            <a:xfrm>
              <a:off x="735125" y="-2028925"/>
              <a:ext cx="184150" cy="157950"/>
            </a:xfrm>
            <a:custGeom>
              <a:avLst/>
              <a:gdLst/>
              <a:ahLst/>
              <a:cxnLst/>
              <a:rect l="l" t="t" r="r" b="b"/>
              <a:pathLst>
                <a:path w="7366" h="6318" extrusionOk="0">
                  <a:moveTo>
                    <a:pt x="4219" y="292"/>
                  </a:moveTo>
                  <a:cubicBezTo>
                    <a:pt x="5803" y="292"/>
                    <a:pt x="7087" y="1575"/>
                    <a:pt x="7087" y="3171"/>
                  </a:cubicBezTo>
                  <a:cubicBezTo>
                    <a:pt x="7087" y="4901"/>
                    <a:pt x="5670" y="6048"/>
                    <a:pt x="4191" y="6048"/>
                  </a:cubicBezTo>
                  <a:cubicBezTo>
                    <a:pt x="3485" y="6048"/>
                    <a:pt x="2764" y="5786"/>
                    <a:pt x="2176" y="5202"/>
                  </a:cubicBezTo>
                  <a:cubicBezTo>
                    <a:pt x="369" y="3383"/>
                    <a:pt x="1652" y="292"/>
                    <a:pt x="4219" y="292"/>
                  </a:cubicBezTo>
                  <a:close/>
                  <a:moveTo>
                    <a:pt x="4186" y="1"/>
                  </a:moveTo>
                  <a:cubicBezTo>
                    <a:pt x="3414" y="1"/>
                    <a:pt x="2627" y="287"/>
                    <a:pt x="1987" y="928"/>
                  </a:cubicBezTo>
                  <a:cubicBezTo>
                    <a:pt x="0" y="2925"/>
                    <a:pt x="1406" y="6318"/>
                    <a:pt x="4219" y="6318"/>
                  </a:cubicBezTo>
                  <a:cubicBezTo>
                    <a:pt x="5959" y="6318"/>
                    <a:pt x="7366" y="4912"/>
                    <a:pt x="7366" y="3171"/>
                  </a:cubicBezTo>
                  <a:cubicBezTo>
                    <a:pt x="7366" y="1266"/>
                    <a:pt x="5808" y="1"/>
                    <a:pt x="4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0"/>
            <p:cNvSpPr/>
            <p:nvPr/>
          </p:nvSpPr>
          <p:spPr>
            <a:xfrm>
              <a:off x="803475" y="-1984150"/>
              <a:ext cx="74500" cy="69000"/>
            </a:xfrm>
            <a:custGeom>
              <a:avLst/>
              <a:gdLst/>
              <a:ahLst/>
              <a:cxnLst/>
              <a:rect l="l" t="t" r="r" b="b"/>
              <a:pathLst>
                <a:path w="2980" h="2760" extrusionOk="0">
                  <a:moveTo>
                    <a:pt x="1486" y="0"/>
                  </a:moveTo>
                  <a:cubicBezTo>
                    <a:pt x="824" y="0"/>
                    <a:pt x="234" y="484"/>
                    <a:pt x="123" y="1157"/>
                  </a:cubicBezTo>
                  <a:cubicBezTo>
                    <a:pt x="0" y="1916"/>
                    <a:pt x="514" y="2619"/>
                    <a:pt x="1273" y="2741"/>
                  </a:cubicBezTo>
                  <a:cubicBezTo>
                    <a:pt x="1347" y="2754"/>
                    <a:pt x="1421" y="2760"/>
                    <a:pt x="1494" y="2760"/>
                  </a:cubicBezTo>
                  <a:cubicBezTo>
                    <a:pt x="2157" y="2760"/>
                    <a:pt x="2747" y="2276"/>
                    <a:pt x="2857" y="1603"/>
                  </a:cubicBezTo>
                  <a:cubicBezTo>
                    <a:pt x="2980" y="844"/>
                    <a:pt x="2467" y="141"/>
                    <a:pt x="1708" y="18"/>
                  </a:cubicBezTo>
                  <a:cubicBezTo>
                    <a:pt x="1633" y="6"/>
                    <a:pt x="155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064630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 preserve="1">
  <p:cSld name="Title and text"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21"/>
          <p:cNvSpPr txBox="1">
            <a:spLocks noGrp="1"/>
          </p:cNvSpPr>
          <p:nvPr>
            <p:ph type="body" idx="1"/>
          </p:nvPr>
        </p:nvSpPr>
        <p:spPr>
          <a:xfrm>
            <a:off x="1932150" y="1660875"/>
            <a:ext cx="5279700" cy="2239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  <a:defRPr sz="12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791" name="Google Shape;791;p21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92" name="Google Shape;792;p21"/>
          <p:cNvGrpSpPr/>
          <p:nvPr/>
        </p:nvGrpSpPr>
        <p:grpSpPr>
          <a:xfrm rot="10800000">
            <a:off x="-615206" y="2336518"/>
            <a:ext cx="1803578" cy="1592367"/>
            <a:chOff x="-4912150" y="-393637"/>
            <a:chExt cx="2057000" cy="1816112"/>
          </a:xfrm>
        </p:grpSpPr>
        <p:sp>
          <p:nvSpPr>
            <p:cNvPr id="793" name="Google Shape;793;p21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1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1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1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1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Grafik 1" descr="Ein Bild, das Grafiken, Grafikdesign, Schrift, Text enthält.&#10;&#10;Automatisch generierte Beschreibung">
            <a:extLst>
              <a:ext uri="{FF2B5EF4-FFF2-40B4-BE49-F238E27FC236}">
                <a16:creationId xmlns:a16="http://schemas.microsoft.com/office/drawing/2014/main" id="{1808177F-3B9A-8B17-DD47-291C853C50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585" t="22708" r="28549" b="45949"/>
          <a:stretch/>
        </p:blipFill>
        <p:spPr>
          <a:xfrm>
            <a:off x="7856445" y="42555"/>
            <a:ext cx="1217705" cy="106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149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 preserve="1">
  <p:cSld name="Section header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"/>
          <p:cNvSpPr txBox="1">
            <a:spLocks noGrp="1"/>
          </p:cNvSpPr>
          <p:nvPr>
            <p:ph type="title" hasCustomPrompt="1"/>
          </p:nvPr>
        </p:nvSpPr>
        <p:spPr>
          <a:xfrm>
            <a:off x="2598875" y="787425"/>
            <a:ext cx="3946500" cy="1175100"/>
          </a:xfrm>
          <a:prstGeom prst="rect">
            <a:avLst/>
          </a:prstGeom>
          <a:noFill/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9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73" name="Google Shape;73;p3"/>
          <p:cNvSpPr txBox="1">
            <a:spLocks noGrp="1"/>
          </p:cNvSpPr>
          <p:nvPr>
            <p:ph type="title" idx="2"/>
          </p:nvPr>
        </p:nvSpPr>
        <p:spPr>
          <a:xfrm>
            <a:off x="2598625" y="2347850"/>
            <a:ext cx="3946500" cy="1229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latin typeface="Jost"/>
                <a:ea typeface="Jost"/>
                <a:cs typeface="Jost"/>
                <a:sym typeface="Jos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74" name="Google Shape;74;p3"/>
          <p:cNvSpPr txBox="1">
            <a:spLocks noGrp="1"/>
          </p:cNvSpPr>
          <p:nvPr>
            <p:ph type="subTitle" idx="1"/>
          </p:nvPr>
        </p:nvSpPr>
        <p:spPr>
          <a:xfrm>
            <a:off x="2598875" y="3643263"/>
            <a:ext cx="3946500" cy="712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grpSp>
        <p:nvGrpSpPr>
          <p:cNvPr id="83" name="Google Shape;83;p3"/>
          <p:cNvGrpSpPr/>
          <p:nvPr/>
        </p:nvGrpSpPr>
        <p:grpSpPr>
          <a:xfrm flipH="1">
            <a:off x="2648022" y="-702112"/>
            <a:ext cx="1516025" cy="1489525"/>
            <a:chOff x="-3888525" y="-3012325"/>
            <a:chExt cx="1516025" cy="1489525"/>
          </a:xfrm>
        </p:grpSpPr>
        <p:sp>
          <p:nvSpPr>
            <p:cNvPr id="84" name="Google Shape;84;p3"/>
            <p:cNvSpPr/>
            <p:nvPr/>
          </p:nvSpPr>
          <p:spPr>
            <a:xfrm>
              <a:off x="-3076125" y="-3012325"/>
              <a:ext cx="38525" cy="38250"/>
            </a:xfrm>
            <a:custGeom>
              <a:avLst/>
              <a:gdLst/>
              <a:ahLst/>
              <a:cxnLst/>
              <a:rect l="l" t="t" r="r" b="b"/>
              <a:pathLst>
                <a:path w="1541" h="1530" extrusionOk="0">
                  <a:moveTo>
                    <a:pt x="779" y="1"/>
                  </a:moveTo>
                  <a:cubicBezTo>
                    <a:pt x="679" y="1"/>
                    <a:pt x="577" y="19"/>
                    <a:pt x="480" y="56"/>
                  </a:cubicBezTo>
                  <a:cubicBezTo>
                    <a:pt x="436" y="79"/>
                    <a:pt x="391" y="101"/>
                    <a:pt x="346" y="134"/>
                  </a:cubicBezTo>
                  <a:cubicBezTo>
                    <a:pt x="302" y="157"/>
                    <a:pt x="268" y="190"/>
                    <a:pt x="224" y="224"/>
                  </a:cubicBezTo>
                  <a:cubicBezTo>
                    <a:pt x="190" y="257"/>
                    <a:pt x="157" y="302"/>
                    <a:pt x="134" y="346"/>
                  </a:cubicBezTo>
                  <a:cubicBezTo>
                    <a:pt x="101" y="380"/>
                    <a:pt x="79" y="425"/>
                    <a:pt x="56" y="480"/>
                  </a:cubicBezTo>
                  <a:cubicBezTo>
                    <a:pt x="45" y="525"/>
                    <a:pt x="34" y="570"/>
                    <a:pt x="23" y="614"/>
                  </a:cubicBezTo>
                  <a:cubicBezTo>
                    <a:pt x="12" y="659"/>
                    <a:pt x="0" y="715"/>
                    <a:pt x="0" y="771"/>
                  </a:cubicBezTo>
                  <a:cubicBezTo>
                    <a:pt x="0" y="971"/>
                    <a:pt x="90" y="1161"/>
                    <a:pt x="224" y="1306"/>
                  </a:cubicBezTo>
                  <a:cubicBezTo>
                    <a:pt x="268" y="1340"/>
                    <a:pt x="302" y="1373"/>
                    <a:pt x="346" y="1407"/>
                  </a:cubicBezTo>
                  <a:cubicBezTo>
                    <a:pt x="391" y="1429"/>
                    <a:pt x="436" y="1451"/>
                    <a:pt x="480" y="1474"/>
                  </a:cubicBezTo>
                  <a:cubicBezTo>
                    <a:pt x="525" y="1496"/>
                    <a:pt x="570" y="1507"/>
                    <a:pt x="625" y="1518"/>
                  </a:cubicBezTo>
                  <a:cubicBezTo>
                    <a:pt x="670" y="1529"/>
                    <a:pt x="726" y="1529"/>
                    <a:pt x="770" y="1529"/>
                  </a:cubicBezTo>
                  <a:lnTo>
                    <a:pt x="782" y="1529"/>
                  </a:lnTo>
                  <a:cubicBezTo>
                    <a:pt x="1206" y="1529"/>
                    <a:pt x="1540" y="1183"/>
                    <a:pt x="1540" y="771"/>
                  </a:cubicBezTo>
                  <a:cubicBezTo>
                    <a:pt x="1540" y="715"/>
                    <a:pt x="1540" y="659"/>
                    <a:pt x="1529" y="614"/>
                  </a:cubicBezTo>
                  <a:cubicBezTo>
                    <a:pt x="1518" y="570"/>
                    <a:pt x="1507" y="525"/>
                    <a:pt x="1485" y="480"/>
                  </a:cubicBezTo>
                  <a:cubicBezTo>
                    <a:pt x="1462" y="425"/>
                    <a:pt x="1440" y="380"/>
                    <a:pt x="1418" y="346"/>
                  </a:cubicBezTo>
                  <a:cubicBezTo>
                    <a:pt x="1384" y="302"/>
                    <a:pt x="1351" y="257"/>
                    <a:pt x="1317" y="224"/>
                  </a:cubicBezTo>
                  <a:cubicBezTo>
                    <a:pt x="1176" y="75"/>
                    <a:pt x="980" y="1"/>
                    <a:pt x="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-3648325" y="-2918425"/>
              <a:ext cx="523950" cy="509300"/>
            </a:xfrm>
            <a:custGeom>
              <a:avLst/>
              <a:gdLst/>
              <a:ahLst/>
              <a:cxnLst/>
              <a:rect l="l" t="t" r="r" b="b"/>
              <a:pathLst>
                <a:path w="20958" h="20372" extrusionOk="0">
                  <a:moveTo>
                    <a:pt x="19910" y="1"/>
                  </a:moveTo>
                  <a:cubicBezTo>
                    <a:pt x="19813" y="1"/>
                    <a:pt x="19712" y="19"/>
                    <a:pt x="19608" y="61"/>
                  </a:cubicBezTo>
                  <a:cubicBezTo>
                    <a:pt x="18839" y="384"/>
                    <a:pt x="19060" y="1540"/>
                    <a:pt x="19903" y="1545"/>
                  </a:cubicBezTo>
                  <a:lnTo>
                    <a:pt x="19903" y="1545"/>
                  </a:lnTo>
                  <a:cubicBezTo>
                    <a:pt x="20102" y="1544"/>
                    <a:pt x="20301" y="1466"/>
                    <a:pt x="20445" y="1311"/>
                  </a:cubicBezTo>
                  <a:cubicBezTo>
                    <a:pt x="20957" y="798"/>
                    <a:pt x="20539" y="1"/>
                    <a:pt x="19910" y="1"/>
                  </a:cubicBezTo>
                  <a:close/>
                  <a:moveTo>
                    <a:pt x="19903" y="1545"/>
                  </a:moveTo>
                  <a:cubicBezTo>
                    <a:pt x="19901" y="1545"/>
                    <a:pt x="19900" y="1545"/>
                    <a:pt x="19898" y="1545"/>
                  </a:cubicBezTo>
                  <a:lnTo>
                    <a:pt x="19909" y="1545"/>
                  </a:lnTo>
                  <a:cubicBezTo>
                    <a:pt x="19907" y="1545"/>
                    <a:pt x="19905" y="1545"/>
                    <a:pt x="19903" y="1545"/>
                  </a:cubicBezTo>
                  <a:close/>
                  <a:moveTo>
                    <a:pt x="16154" y="3769"/>
                  </a:moveTo>
                  <a:cubicBezTo>
                    <a:pt x="16056" y="3769"/>
                    <a:pt x="15952" y="3789"/>
                    <a:pt x="15847" y="3833"/>
                  </a:cubicBezTo>
                  <a:cubicBezTo>
                    <a:pt x="15067" y="4156"/>
                    <a:pt x="15299" y="5301"/>
                    <a:pt x="16131" y="5306"/>
                  </a:cubicBezTo>
                  <a:lnTo>
                    <a:pt x="16131" y="5306"/>
                  </a:lnTo>
                  <a:cubicBezTo>
                    <a:pt x="16341" y="5305"/>
                    <a:pt x="16540" y="5227"/>
                    <a:pt x="16684" y="5083"/>
                  </a:cubicBezTo>
                  <a:cubicBezTo>
                    <a:pt x="17194" y="4563"/>
                    <a:pt x="16774" y="3769"/>
                    <a:pt x="16154" y="3769"/>
                  </a:cubicBezTo>
                  <a:close/>
                  <a:moveTo>
                    <a:pt x="16131" y="5306"/>
                  </a:moveTo>
                  <a:cubicBezTo>
                    <a:pt x="16129" y="5306"/>
                    <a:pt x="16128" y="5306"/>
                    <a:pt x="16126" y="5306"/>
                  </a:cubicBezTo>
                  <a:lnTo>
                    <a:pt x="16137" y="5306"/>
                  </a:lnTo>
                  <a:cubicBezTo>
                    <a:pt x="16135" y="5306"/>
                    <a:pt x="16133" y="5306"/>
                    <a:pt x="16131" y="5306"/>
                  </a:cubicBezTo>
                  <a:close/>
                  <a:moveTo>
                    <a:pt x="12383" y="7530"/>
                  </a:moveTo>
                  <a:cubicBezTo>
                    <a:pt x="12285" y="7530"/>
                    <a:pt x="12181" y="7550"/>
                    <a:pt x="12075" y="7594"/>
                  </a:cubicBezTo>
                  <a:cubicBezTo>
                    <a:pt x="11307" y="7917"/>
                    <a:pt x="11527" y="9073"/>
                    <a:pt x="12370" y="9078"/>
                  </a:cubicBezTo>
                  <a:lnTo>
                    <a:pt x="12370" y="9078"/>
                  </a:lnTo>
                  <a:cubicBezTo>
                    <a:pt x="12569" y="9077"/>
                    <a:pt x="12768" y="8998"/>
                    <a:pt x="12912" y="8844"/>
                  </a:cubicBezTo>
                  <a:cubicBezTo>
                    <a:pt x="13423" y="8333"/>
                    <a:pt x="13009" y="7530"/>
                    <a:pt x="12383" y="7530"/>
                  </a:cubicBezTo>
                  <a:close/>
                  <a:moveTo>
                    <a:pt x="12370" y="9078"/>
                  </a:moveTo>
                  <a:cubicBezTo>
                    <a:pt x="12369" y="9078"/>
                    <a:pt x="12367" y="9078"/>
                    <a:pt x="12365" y="9078"/>
                  </a:cubicBezTo>
                  <a:lnTo>
                    <a:pt x="12376" y="9078"/>
                  </a:lnTo>
                  <a:cubicBezTo>
                    <a:pt x="12374" y="9078"/>
                    <a:pt x="12372" y="9078"/>
                    <a:pt x="12370" y="9078"/>
                  </a:cubicBezTo>
                  <a:close/>
                  <a:moveTo>
                    <a:pt x="8596" y="11293"/>
                  </a:moveTo>
                  <a:cubicBezTo>
                    <a:pt x="8415" y="11293"/>
                    <a:pt x="8227" y="11364"/>
                    <a:pt x="8058" y="11533"/>
                  </a:cubicBezTo>
                  <a:cubicBezTo>
                    <a:pt x="7578" y="12013"/>
                    <a:pt x="7924" y="12839"/>
                    <a:pt x="8604" y="12839"/>
                  </a:cubicBezTo>
                  <a:cubicBezTo>
                    <a:pt x="8805" y="12839"/>
                    <a:pt x="9006" y="12761"/>
                    <a:pt x="9151" y="12615"/>
                  </a:cubicBezTo>
                  <a:cubicBezTo>
                    <a:pt x="9699" y="12059"/>
                    <a:pt x="9190" y="11293"/>
                    <a:pt x="8596" y="11293"/>
                  </a:cubicBezTo>
                  <a:close/>
                  <a:moveTo>
                    <a:pt x="4844" y="15041"/>
                  </a:moveTo>
                  <a:cubicBezTo>
                    <a:pt x="4659" y="15041"/>
                    <a:pt x="4467" y="15116"/>
                    <a:pt x="4297" y="15294"/>
                  </a:cubicBezTo>
                  <a:cubicBezTo>
                    <a:pt x="3817" y="15785"/>
                    <a:pt x="4152" y="16611"/>
                    <a:pt x="4844" y="16611"/>
                  </a:cubicBezTo>
                  <a:cubicBezTo>
                    <a:pt x="5044" y="16611"/>
                    <a:pt x="5234" y="16521"/>
                    <a:pt x="5379" y="16376"/>
                  </a:cubicBezTo>
                  <a:cubicBezTo>
                    <a:pt x="5968" y="15830"/>
                    <a:pt x="5447" y="15041"/>
                    <a:pt x="4844" y="15041"/>
                  </a:cubicBezTo>
                  <a:close/>
                  <a:moveTo>
                    <a:pt x="1086" y="18834"/>
                  </a:moveTo>
                  <a:cubicBezTo>
                    <a:pt x="989" y="18834"/>
                    <a:pt x="886" y="18854"/>
                    <a:pt x="782" y="18898"/>
                  </a:cubicBezTo>
                  <a:cubicBezTo>
                    <a:pt x="0" y="19222"/>
                    <a:pt x="235" y="20371"/>
                    <a:pt x="1072" y="20371"/>
                  </a:cubicBezTo>
                  <a:cubicBezTo>
                    <a:pt x="1273" y="20371"/>
                    <a:pt x="1473" y="20293"/>
                    <a:pt x="1618" y="20148"/>
                  </a:cubicBezTo>
                  <a:cubicBezTo>
                    <a:pt x="2130" y="19637"/>
                    <a:pt x="1707" y="18834"/>
                    <a:pt x="1086" y="188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-3742350" y="-2353475"/>
              <a:ext cx="53025" cy="38650"/>
            </a:xfrm>
            <a:custGeom>
              <a:avLst/>
              <a:gdLst/>
              <a:ahLst/>
              <a:cxnLst/>
              <a:rect l="l" t="t" r="r" b="b"/>
              <a:pathLst>
                <a:path w="2121" h="1546" extrusionOk="0">
                  <a:moveTo>
                    <a:pt x="1073" y="1"/>
                  </a:moveTo>
                  <a:cubicBezTo>
                    <a:pt x="976" y="1"/>
                    <a:pt x="875" y="19"/>
                    <a:pt x="771" y="61"/>
                  </a:cubicBezTo>
                  <a:cubicBezTo>
                    <a:pt x="1" y="385"/>
                    <a:pt x="224" y="1545"/>
                    <a:pt x="1072" y="1545"/>
                  </a:cubicBezTo>
                  <a:cubicBezTo>
                    <a:pt x="1273" y="1545"/>
                    <a:pt x="1462" y="1456"/>
                    <a:pt x="1608" y="1322"/>
                  </a:cubicBezTo>
                  <a:cubicBezTo>
                    <a:pt x="2120" y="800"/>
                    <a:pt x="1702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-3719475" y="-24833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-3888525" y="-2128825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-3626300" y="-1680825"/>
              <a:ext cx="184175" cy="158025"/>
            </a:xfrm>
            <a:custGeom>
              <a:avLst/>
              <a:gdLst/>
              <a:ahLst/>
              <a:cxnLst/>
              <a:rect l="l" t="t" r="r" b="b"/>
              <a:pathLst>
                <a:path w="7367" h="6321" extrusionOk="0">
                  <a:moveTo>
                    <a:pt x="4219" y="295"/>
                  </a:moveTo>
                  <a:cubicBezTo>
                    <a:pt x="5804" y="295"/>
                    <a:pt x="7087" y="1578"/>
                    <a:pt x="7087" y="3163"/>
                  </a:cubicBezTo>
                  <a:cubicBezTo>
                    <a:pt x="7087" y="4901"/>
                    <a:pt x="5670" y="6050"/>
                    <a:pt x="4190" y="6050"/>
                  </a:cubicBezTo>
                  <a:cubicBezTo>
                    <a:pt x="3484" y="6050"/>
                    <a:pt x="2764" y="5789"/>
                    <a:pt x="2177" y="5205"/>
                  </a:cubicBezTo>
                  <a:cubicBezTo>
                    <a:pt x="369" y="3386"/>
                    <a:pt x="1653" y="295"/>
                    <a:pt x="4219" y="295"/>
                  </a:cubicBezTo>
                  <a:close/>
                  <a:moveTo>
                    <a:pt x="4193" y="1"/>
                  </a:moveTo>
                  <a:cubicBezTo>
                    <a:pt x="3419" y="1"/>
                    <a:pt x="2630" y="289"/>
                    <a:pt x="1987" y="931"/>
                  </a:cubicBezTo>
                  <a:cubicBezTo>
                    <a:pt x="1" y="2928"/>
                    <a:pt x="1407" y="6321"/>
                    <a:pt x="4219" y="6321"/>
                  </a:cubicBezTo>
                  <a:cubicBezTo>
                    <a:pt x="5960" y="6321"/>
                    <a:pt x="7366" y="4904"/>
                    <a:pt x="7366" y="3163"/>
                  </a:cubicBezTo>
                  <a:cubicBezTo>
                    <a:pt x="7366" y="1260"/>
                    <a:pt x="5813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-3559050" y="-1636200"/>
              <a:ext cx="76175" cy="68900"/>
            </a:xfrm>
            <a:custGeom>
              <a:avLst/>
              <a:gdLst/>
              <a:ahLst/>
              <a:cxnLst/>
              <a:rect l="l" t="t" r="r" b="b"/>
              <a:pathLst>
                <a:path w="3047" h="2756" extrusionOk="0">
                  <a:moveTo>
                    <a:pt x="1516" y="0"/>
                  </a:moveTo>
                  <a:cubicBezTo>
                    <a:pt x="891" y="0"/>
                    <a:pt x="331" y="427"/>
                    <a:pt x="179" y="1065"/>
                  </a:cubicBezTo>
                  <a:cubicBezTo>
                    <a:pt x="0" y="1802"/>
                    <a:pt x="469" y="2550"/>
                    <a:pt x="1206" y="2717"/>
                  </a:cubicBezTo>
                  <a:cubicBezTo>
                    <a:pt x="1315" y="2743"/>
                    <a:pt x="1424" y="2756"/>
                    <a:pt x="1531" y="2756"/>
                  </a:cubicBezTo>
                  <a:cubicBezTo>
                    <a:pt x="2157" y="2756"/>
                    <a:pt x="2716" y="2329"/>
                    <a:pt x="2868" y="1690"/>
                  </a:cubicBezTo>
                  <a:cubicBezTo>
                    <a:pt x="3047" y="954"/>
                    <a:pt x="2578" y="206"/>
                    <a:pt x="1842" y="39"/>
                  </a:cubicBezTo>
                  <a:cubicBezTo>
                    <a:pt x="1732" y="13"/>
                    <a:pt x="1623" y="0"/>
                    <a:pt x="1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-3151175" y="-2605875"/>
              <a:ext cx="752125" cy="750250"/>
            </a:xfrm>
            <a:custGeom>
              <a:avLst/>
              <a:gdLst/>
              <a:ahLst/>
              <a:cxnLst/>
              <a:rect l="l" t="t" r="r" b="b"/>
              <a:pathLst>
                <a:path w="30085" h="30010" extrusionOk="0">
                  <a:moveTo>
                    <a:pt x="29888" y="0"/>
                  </a:moveTo>
                  <a:cubicBezTo>
                    <a:pt x="29858" y="0"/>
                    <a:pt x="29826" y="11"/>
                    <a:pt x="29796" y="35"/>
                  </a:cubicBezTo>
                  <a:lnTo>
                    <a:pt x="56" y="29764"/>
                  </a:lnTo>
                  <a:cubicBezTo>
                    <a:pt x="1" y="29820"/>
                    <a:pt x="1" y="29909"/>
                    <a:pt x="56" y="29965"/>
                  </a:cubicBezTo>
                  <a:cubicBezTo>
                    <a:pt x="79" y="29987"/>
                    <a:pt x="123" y="30010"/>
                    <a:pt x="157" y="30010"/>
                  </a:cubicBezTo>
                  <a:cubicBezTo>
                    <a:pt x="190" y="30010"/>
                    <a:pt x="235" y="29987"/>
                    <a:pt x="257" y="29965"/>
                  </a:cubicBezTo>
                  <a:lnTo>
                    <a:pt x="29997" y="236"/>
                  </a:lnTo>
                  <a:cubicBezTo>
                    <a:pt x="30084" y="132"/>
                    <a:pt x="29995" y="0"/>
                    <a:pt x="29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-2704800" y="-2461050"/>
              <a:ext cx="155150" cy="155150"/>
            </a:xfrm>
            <a:custGeom>
              <a:avLst/>
              <a:gdLst/>
              <a:ahLst/>
              <a:cxnLst/>
              <a:rect l="l" t="t" r="r" b="b"/>
              <a:pathLst>
                <a:path w="6206" h="6206" extrusionOk="0">
                  <a:moveTo>
                    <a:pt x="6150" y="1"/>
                  </a:moveTo>
                  <a:lnTo>
                    <a:pt x="1" y="6150"/>
                  </a:lnTo>
                  <a:lnTo>
                    <a:pt x="1396" y="6205"/>
                  </a:lnTo>
                  <a:lnTo>
                    <a:pt x="6205" y="1396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-2435025" y="-2631025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1" y="1"/>
                  </a:moveTo>
                  <a:cubicBezTo>
                    <a:pt x="961" y="1"/>
                    <a:pt x="671" y="110"/>
                    <a:pt x="447" y="327"/>
                  </a:cubicBezTo>
                  <a:cubicBezTo>
                    <a:pt x="1" y="774"/>
                    <a:pt x="1" y="1499"/>
                    <a:pt x="447" y="1945"/>
                  </a:cubicBezTo>
                  <a:cubicBezTo>
                    <a:pt x="671" y="2163"/>
                    <a:pt x="961" y="2272"/>
                    <a:pt x="1251" y="2272"/>
                  </a:cubicBezTo>
                  <a:cubicBezTo>
                    <a:pt x="1541" y="2272"/>
                    <a:pt x="1831" y="2163"/>
                    <a:pt x="2054" y="1945"/>
                  </a:cubicBezTo>
                  <a:cubicBezTo>
                    <a:pt x="2501" y="1499"/>
                    <a:pt x="2501" y="774"/>
                    <a:pt x="2054" y="327"/>
                  </a:cubicBezTo>
                  <a:cubicBezTo>
                    <a:pt x="1831" y="110"/>
                    <a:pt x="154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-3175450" y="-1887725"/>
              <a:ext cx="56675" cy="56925"/>
            </a:xfrm>
            <a:custGeom>
              <a:avLst/>
              <a:gdLst/>
              <a:ahLst/>
              <a:cxnLst/>
              <a:rect l="l" t="t" r="r" b="b"/>
              <a:pathLst>
                <a:path w="2267" h="2277" extrusionOk="0">
                  <a:moveTo>
                    <a:pt x="1139" y="0"/>
                  </a:moveTo>
                  <a:cubicBezTo>
                    <a:pt x="503" y="0"/>
                    <a:pt x="1" y="514"/>
                    <a:pt x="1" y="1139"/>
                  </a:cubicBezTo>
                  <a:cubicBezTo>
                    <a:pt x="1" y="1764"/>
                    <a:pt x="503" y="2277"/>
                    <a:pt x="1139" y="2277"/>
                  </a:cubicBezTo>
                  <a:cubicBezTo>
                    <a:pt x="1764" y="2277"/>
                    <a:pt x="2266" y="1764"/>
                    <a:pt x="2266" y="1139"/>
                  </a:cubicBezTo>
                  <a:cubicBezTo>
                    <a:pt x="2266" y="514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95;p3"/>
          <p:cNvGrpSpPr/>
          <p:nvPr/>
        </p:nvGrpSpPr>
        <p:grpSpPr>
          <a:xfrm flipH="1">
            <a:off x="579363" y="3923368"/>
            <a:ext cx="1938846" cy="1720830"/>
            <a:chOff x="-1873362" y="2120543"/>
            <a:chExt cx="1938846" cy="1720830"/>
          </a:xfrm>
        </p:grpSpPr>
        <p:sp>
          <p:nvSpPr>
            <p:cNvPr id="96" name="Google Shape;96;p3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3"/>
          <p:cNvGrpSpPr/>
          <p:nvPr/>
        </p:nvGrpSpPr>
        <p:grpSpPr>
          <a:xfrm flipH="1">
            <a:off x="-1155987" y="-338232"/>
            <a:ext cx="1938846" cy="1720830"/>
            <a:chOff x="-1873362" y="2120543"/>
            <a:chExt cx="1938846" cy="1720830"/>
          </a:xfrm>
        </p:grpSpPr>
        <p:sp>
          <p:nvSpPr>
            <p:cNvPr id="116" name="Google Shape;116;p3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Grafik 1" descr="Ein Bild, das Grafiken, Grafikdesign, Schrift, Text enthält.&#10;&#10;Automatisch generierte Beschreibung">
            <a:extLst>
              <a:ext uri="{FF2B5EF4-FFF2-40B4-BE49-F238E27FC236}">
                <a16:creationId xmlns:a16="http://schemas.microsoft.com/office/drawing/2014/main" id="{4917C563-BD84-4229-EB83-78266346EA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585" t="22708" r="28549" b="45949"/>
          <a:stretch/>
        </p:blipFill>
        <p:spPr>
          <a:xfrm>
            <a:off x="7856445" y="42555"/>
            <a:ext cx="1217705" cy="106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1587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 preserve="1">
  <p:cSld name="Thanks"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22"/>
          <p:cNvSpPr txBox="1">
            <a:spLocks noGrp="1"/>
          </p:cNvSpPr>
          <p:nvPr>
            <p:ph type="ctrTitle"/>
          </p:nvPr>
        </p:nvSpPr>
        <p:spPr>
          <a:xfrm>
            <a:off x="782850" y="1264217"/>
            <a:ext cx="3380400" cy="7125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14" name="Google Shape;814;p22"/>
          <p:cNvSpPr txBox="1">
            <a:spLocks noGrp="1"/>
          </p:cNvSpPr>
          <p:nvPr>
            <p:ph type="subTitle" idx="1"/>
          </p:nvPr>
        </p:nvSpPr>
        <p:spPr>
          <a:xfrm>
            <a:off x="782850" y="2542667"/>
            <a:ext cx="3687900" cy="1341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815" name="Google Shape;815;p22"/>
          <p:cNvSpPr txBox="1"/>
          <p:nvPr/>
        </p:nvSpPr>
        <p:spPr>
          <a:xfrm>
            <a:off x="3038500" y="3831325"/>
            <a:ext cx="4543500" cy="6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ajawal"/>
                <a:ea typeface="Tajawal"/>
                <a:cs typeface="Tajawal"/>
                <a:sym typeface="Tajawal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Tajawal"/>
                <a:ea typeface="Tajawal"/>
                <a:cs typeface="Tajawal"/>
                <a:sym typeface="Tajawa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Tajawal"/>
                <a:ea typeface="Tajawal"/>
                <a:cs typeface="Tajawal"/>
                <a:sym typeface="Tajawal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Tajawal"/>
                <a:ea typeface="Tajawal"/>
                <a:cs typeface="Tajawal"/>
                <a:sym typeface="Tajaw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Tajawal"/>
                <a:ea typeface="Tajawal"/>
                <a:cs typeface="Tajawal"/>
                <a:sym typeface="Tajawal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Tajawal"/>
                <a:ea typeface="Tajawal"/>
                <a:cs typeface="Tajawal"/>
                <a:sym typeface="Tajaw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 u="sng">
              <a:solidFill>
                <a:schemeClr val="dk1"/>
              </a:solidFill>
              <a:latin typeface="Tajawal"/>
              <a:ea typeface="Tajawal"/>
              <a:cs typeface="Tajawal"/>
              <a:sym typeface="Tajawal"/>
            </a:endParaRPr>
          </a:p>
        </p:txBody>
      </p:sp>
      <p:grpSp>
        <p:nvGrpSpPr>
          <p:cNvPr id="816" name="Google Shape;816;p22"/>
          <p:cNvGrpSpPr/>
          <p:nvPr/>
        </p:nvGrpSpPr>
        <p:grpSpPr>
          <a:xfrm flipH="1">
            <a:off x="-262674" y="3935863"/>
            <a:ext cx="716725" cy="901375"/>
            <a:chOff x="-3888525" y="-2483300"/>
            <a:chExt cx="716725" cy="901375"/>
          </a:xfrm>
        </p:grpSpPr>
        <p:sp>
          <p:nvSpPr>
            <p:cNvPr id="817" name="Google Shape;817;p22"/>
            <p:cNvSpPr/>
            <p:nvPr/>
          </p:nvSpPr>
          <p:spPr>
            <a:xfrm>
              <a:off x="-3719475" y="-24833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2"/>
            <p:cNvSpPr/>
            <p:nvPr/>
          </p:nvSpPr>
          <p:spPr>
            <a:xfrm>
              <a:off x="-3888525" y="-2128825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" name="Google Shape;819;p22"/>
          <p:cNvGrpSpPr/>
          <p:nvPr/>
        </p:nvGrpSpPr>
        <p:grpSpPr>
          <a:xfrm flipH="1">
            <a:off x="454038" y="4456988"/>
            <a:ext cx="323925" cy="323650"/>
            <a:chOff x="1608625" y="299800"/>
            <a:chExt cx="323925" cy="323650"/>
          </a:xfrm>
        </p:grpSpPr>
        <p:sp>
          <p:nvSpPr>
            <p:cNvPr id="820" name="Google Shape;820;p22"/>
            <p:cNvSpPr/>
            <p:nvPr/>
          </p:nvSpPr>
          <p:spPr>
            <a:xfrm>
              <a:off x="1633450" y="324425"/>
              <a:ext cx="275900" cy="274200"/>
            </a:xfrm>
            <a:custGeom>
              <a:avLst/>
              <a:gdLst/>
              <a:ahLst/>
              <a:cxnLst/>
              <a:rect l="l" t="t" r="r" b="b"/>
              <a:pathLst>
                <a:path w="11036" h="10968" extrusionOk="0">
                  <a:moveTo>
                    <a:pt x="10830" y="0"/>
                  </a:moveTo>
                  <a:cubicBezTo>
                    <a:pt x="10795" y="0"/>
                    <a:pt x="10758" y="16"/>
                    <a:pt x="10725" y="54"/>
                  </a:cubicBezTo>
                  <a:lnTo>
                    <a:pt x="46" y="10733"/>
                  </a:lnTo>
                  <a:cubicBezTo>
                    <a:pt x="1" y="10789"/>
                    <a:pt x="1" y="10867"/>
                    <a:pt x="46" y="10923"/>
                  </a:cubicBezTo>
                  <a:cubicBezTo>
                    <a:pt x="79" y="10956"/>
                    <a:pt x="112" y="10968"/>
                    <a:pt x="146" y="10968"/>
                  </a:cubicBezTo>
                  <a:cubicBezTo>
                    <a:pt x="191" y="10968"/>
                    <a:pt x="224" y="10956"/>
                    <a:pt x="246" y="10923"/>
                  </a:cubicBezTo>
                  <a:lnTo>
                    <a:pt x="10926" y="254"/>
                  </a:lnTo>
                  <a:cubicBezTo>
                    <a:pt x="11036" y="153"/>
                    <a:pt x="10941" y="0"/>
                    <a:pt x="108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>
              <a:off x="1875625" y="299800"/>
              <a:ext cx="56925" cy="56950"/>
            </a:xfrm>
            <a:custGeom>
              <a:avLst/>
              <a:gdLst/>
              <a:ahLst/>
              <a:cxnLst/>
              <a:rect l="l" t="t" r="r" b="b"/>
              <a:pathLst>
                <a:path w="2277" h="2278" extrusionOk="0">
                  <a:moveTo>
                    <a:pt x="1139" y="1"/>
                  </a:moveTo>
                  <a:cubicBezTo>
                    <a:pt x="514" y="1"/>
                    <a:pt x="0" y="514"/>
                    <a:pt x="0" y="1139"/>
                  </a:cubicBezTo>
                  <a:cubicBezTo>
                    <a:pt x="0" y="1764"/>
                    <a:pt x="514" y="2277"/>
                    <a:pt x="1139" y="2277"/>
                  </a:cubicBezTo>
                  <a:cubicBezTo>
                    <a:pt x="1764" y="2277"/>
                    <a:pt x="2277" y="1764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>
              <a:off x="1608625" y="566800"/>
              <a:ext cx="56950" cy="56650"/>
            </a:xfrm>
            <a:custGeom>
              <a:avLst/>
              <a:gdLst/>
              <a:ahLst/>
              <a:cxnLst/>
              <a:rect l="l" t="t" r="r" b="b"/>
              <a:pathLst>
                <a:path w="2278" h="2266" extrusionOk="0">
                  <a:moveTo>
                    <a:pt x="1139" y="0"/>
                  </a:moveTo>
                  <a:cubicBezTo>
                    <a:pt x="514" y="0"/>
                    <a:pt x="1" y="503"/>
                    <a:pt x="1" y="1127"/>
                  </a:cubicBezTo>
                  <a:cubicBezTo>
                    <a:pt x="1" y="1764"/>
                    <a:pt x="514" y="2266"/>
                    <a:pt x="1139" y="2266"/>
                  </a:cubicBezTo>
                  <a:cubicBezTo>
                    <a:pt x="1775" y="2266"/>
                    <a:pt x="2277" y="1764"/>
                    <a:pt x="2277" y="1127"/>
                  </a:cubicBezTo>
                  <a:cubicBezTo>
                    <a:pt x="2277" y="503"/>
                    <a:pt x="1775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" name="Google Shape;835;p22"/>
          <p:cNvGrpSpPr/>
          <p:nvPr/>
        </p:nvGrpSpPr>
        <p:grpSpPr>
          <a:xfrm flipH="1">
            <a:off x="2309235" y="-400369"/>
            <a:ext cx="1019565" cy="1290805"/>
            <a:chOff x="-4017975" y="-49702"/>
            <a:chExt cx="1162825" cy="1472177"/>
          </a:xfrm>
        </p:grpSpPr>
        <p:sp>
          <p:nvSpPr>
            <p:cNvPr id="836" name="Google Shape;836;p22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2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2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2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" name="Google Shape;843;p22"/>
          <p:cNvGrpSpPr/>
          <p:nvPr/>
        </p:nvGrpSpPr>
        <p:grpSpPr>
          <a:xfrm>
            <a:off x="3698801" y="156500"/>
            <a:ext cx="873200" cy="618275"/>
            <a:chOff x="2240101" y="2000"/>
            <a:chExt cx="873200" cy="618275"/>
          </a:xfrm>
        </p:grpSpPr>
        <p:grpSp>
          <p:nvGrpSpPr>
            <p:cNvPr id="844" name="Google Shape;844;p22"/>
            <p:cNvGrpSpPr/>
            <p:nvPr/>
          </p:nvGrpSpPr>
          <p:grpSpPr>
            <a:xfrm flipH="1">
              <a:off x="2240101" y="2000"/>
              <a:ext cx="323925" cy="323650"/>
              <a:chOff x="1608625" y="299800"/>
              <a:chExt cx="323925" cy="323650"/>
            </a:xfrm>
          </p:grpSpPr>
          <p:sp>
            <p:nvSpPr>
              <p:cNvPr id="845" name="Google Shape;845;p22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22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22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" name="Google Shape;848;p22"/>
            <p:cNvSpPr/>
            <p:nvPr/>
          </p:nvSpPr>
          <p:spPr>
            <a:xfrm flipH="1">
              <a:off x="2564026" y="73375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22"/>
          <p:cNvGrpSpPr/>
          <p:nvPr/>
        </p:nvGrpSpPr>
        <p:grpSpPr>
          <a:xfrm flipH="1">
            <a:off x="4163242" y="3973306"/>
            <a:ext cx="1938846" cy="1720830"/>
            <a:chOff x="-4912150" y="-540150"/>
            <a:chExt cx="2211275" cy="1962625"/>
          </a:xfrm>
        </p:grpSpPr>
        <p:sp>
          <p:nvSpPr>
            <p:cNvPr id="850" name="Google Shape;850;p22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2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2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2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2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2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2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2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2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2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2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2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2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2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2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2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2"/>
            <p:cNvSpPr/>
            <p:nvPr/>
          </p:nvSpPr>
          <p:spPr>
            <a:xfrm>
              <a:off x="-3248550" y="-540150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2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2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" name="Google Shape;869;p22"/>
          <p:cNvSpPr txBox="1"/>
          <p:nvPr/>
        </p:nvSpPr>
        <p:spPr>
          <a:xfrm>
            <a:off x="4980600" y="2573200"/>
            <a:ext cx="3380400" cy="8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CRÉDITS: Ce modèle de présentation a été créé par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comprenant des icônes de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des infographies et des images de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Grafik 1" descr="Ein Bild, das Grafiken, Grafikdesign, Schrift, Text enthält.&#10;&#10;Automatisch generierte Beschreibung">
            <a:extLst>
              <a:ext uri="{FF2B5EF4-FFF2-40B4-BE49-F238E27FC236}">
                <a16:creationId xmlns:a16="http://schemas.microsoft.com/office/drawing/2014/main" id="{A4B81D4D-69C4-7D17-FFFC-0E8453F829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35585" t="22708" r="28549" b="45949"/>
          <a:stretch/>
        </p:blipFill>
        <p:spPr>
          <a:xfrm>
            <a:off x="7856445" y="42555"/>
            <a:ext cx="1217705" cy="106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9343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 preserve="1">
  <p:cSld name="Background"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42894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 preserve="1">
  <p:cSld name="Background 1"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2" name="Google Shape;872;p24"/>
          <p:cNvGrpSpPr/>
          <p:nvPr/>
        </p:nvGrpSpPr>
        <p:grpSpPr>
          <a:xfrm>
            <a:off x="8352588" y="816213"/>
            <a:ext cx="1040638" cy="901375"/>
            <a:chOff x="8457538" y="810363"/>
            <a:chExt cx="1040638" cy="901375"/>
          </a:xfrm>
        </p:grpSpPr>
        <p:grpSp>
          <p:nvGrpSpPr>
            <p:cNvPr id="873" name="Google Shape;873;p24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874" name="Google Shape;874;p24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24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6" name="Google Shape;876;p24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877" name="Google Shape;877;p24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24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24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0" name="Google Shape;880;p24"/>
          <p:cNvGrpSpPr/>
          <p:nvPr/>
        </p:nvGrpSpPr>
        <p:grpSpPr>
          <a:xfrm>
            <a:off x="4841575" y="4619788"/>
            <a:ext cx="1040638" cy="901375"/>
            <a:chOff x="8457538" y="810363"/>
            <a:chExt cx="1040638" cy="901375"/>
          </a:xfrm>
        </p:grpSpPr>
        <p:grpSp>
          <p:nvGrpSpPr>
            <p:cNvPr id="881" name="Google Shape;881;p24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882" name="Google Shape;882;p24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24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4" name="Google Shape;884;p24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885" name="Google Shape;885;p24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24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4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8" name="Google Shape;888;p24"/>
          <p:cNvGrpSpPr/>
          <p:nvPr/>
        </p:nvGrpSpPr>
        <p:grpSpPr>
          <a:xfrm>
            <a:off x="8352591" y="196800"/>
            <a:ext cx="713803" cy="706547"/>
            <a:chOff x="-4017975" y="616650"/>
            <a:chExt cx="814100" cy="805825"/>
          </a:xfrm>
        </p:grpSpPr>
        <p:sp>
          <p:nvSpPr>
            <p:cNvPr id="889" name="Google Shape;889;p24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" name="Google Shape;893;p24"/>
          <p:cNvGrpSpPr/>
          <p:nvPr/>
        </p:nvGrpSpPr>
        <p:grpSpPr>
          <a:xfrm rot="10800000">
            <a:off x="-728606" y="92693"/>
            <a:ext cx="1803578" cy="1592367"/>
            <a:chOff x="-4912150" y="-393637"/>
            <a:chExt cx="2057000" cy="1816112"/>
          </a:xfrm>
        </p:grpSpPr>
        <p:sp>
          <p:nvSpPr>
            <p:cNvPr id="894" name="Google Shape;894;p24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4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4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4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4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4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4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4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4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4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4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603369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70141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27"/>
          <p:cNvSpPr txBox="1">
            <a:spLocks noGrp="1"/>
          </p:cNvSpPr>
          <p:nvPr>
            <p:ph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16462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 preserve="1">
  <p:cSld name="Title and bod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"/>
          <p:cNvSpPr txBox="1">
            <a:spLocks noGrp="1"/>
          </p:cNvSpPr>
          <p:nvPr>
            <p:ph type="body" idx="1"/>
          </p:nvPr>
        </p:nvSpPr>
        <p:spPr>
          <a:xfrm>
            <a:off x="782850" y="1995825"/>
            <a:ext cx="3904500" cy="2591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37" name="Google Shape;137;p4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4"/>
          <p:cNvSpPr txBox="1">
            <a:spLocks noGrp="1"/>
          </p:cNvSpPr>
          <p:nvPr>
            <p:ph type="subTitle" idx="2"/>
          </p:nvPr>
        </p:nvSpPr>
        <p:spPr>
          <a:xfrm>
            <a:off x="1682625" y="1355275"/>
            <a:ext cx="5779200" cy="53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pic>
        <p:nvPicPr>
          <p:cNvPr id="2" name="Grafik 1" descr="Ein Bild, das Grafiken, Grafikdesign, Schrift, Text enthält.&#10;&#10;Automatisch generierte Beschreibung">
            <a:extLst>
              <a:ext uri="{FF2B5EF4-FFF2-40B4-BE49-F238E27FC236}">
                <a16:creationId xmlns:a16="http://schemas.microsoft.com/office/drawing/2014/main" id="{B131BE6B-7D8A-4192-BA8A-2D0817ABDF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585" t="22708" r="28549" b="45949"/>
          <a:stretch/>
        </p:blipFill>
        <p:spPr>
          <a:xfrm>
            <a:off x="7856445" y="42555"/>
            <a:ext cx="1217705" cy="106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277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 preserve="1">
  <p:cSld name="Title and two columns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5"/>
          <p:cNvSpPr txBox="1">
            <a:spLocks noGrp="1"/>
          </p:cNvSpPr>
          <p:nvPr>
            <p:ph type="title"/>
          </p:nvPr>
        </p:nvSpPr>
        <p:spPr>
          <a:xfrm>
            <a:off x="917813" y="740425"/>
            <a:ext cx="3351600" cy="859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0" marR="0" lvl="0" indent="-127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5"/>
          <p:cNvSpPr txBox="1">
            <a:spLocks noGrp="1"/>
          </p:cNvSpPr>
          <p:nvPr>
            <p:ph type="subTitle" idx="1"/>
          </p:nvPr>
        </p:nvSpPr>
        <p:spPr>
          <a:xfrm>
            <a:off x="4437188" y="3399874"/>
            <a:ext cx="3789000" cy="1003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5"/>
          <p:cNvSpPr txBox="1">
            <a:spLocks noGrp="1"/>
          </p:cNvSpPr>
          <p:nvPr>
            <p:ph type="subTitle" idx="2"/>
          </p:nvPr>
        </p:nvSpPr>
        <p:spPr>
          <a:xfrm>
            <a:off x="4874588" y="2388438"/>
            <a:ext cx="3351600" cy="859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8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5"/>
          <p:cNvSpPr txBox="1">
            <a:spLocks noGrp="1"/>
          </p:cNvSpPr>
          <p:nvPr>
            <p:ph type="subTitle" idx="3"/>
          </p:nvPr>
        </p:nvSpPr>
        <p:spPr>
          <a:xfrm>
            <a:off x="917813" y="1751950"/>
            <a:ext cx="3789000" cy="1003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4" name="Google Shape;144;p5"/>
          <p:cNvGrpSpPr/>
          <p:nvPr/>
        </p:nvGrpSpPr>
        <p:grpSpPr>
          <a:xfrm rot="10800000">
            <a:off x="-287269" y="3176993"/>
            <a:ext cx="1803578" cy="1592367"/>
            <a:chOff x="-4912150" y="-393637"/>
            <a:chExt cx="2057000" cy="1816112"/>
          </a:xfrm>
        </p:grpSpPr>
        <p:sp>
          <p:nvSpPr>
            <p:cNvPr id="145" name="Google Shape;145;p5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5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5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5"/>
          <p:cNvGrpSpPr/>
          <p:nvPr/>
        </p:nvGrpSpPr>
        <p:grpSpPr>
          <a:xfrm>
            <a:off x="6039350" y="414138"/>
            <a:ext cx="1040638" cy="901375"/>
            <a:chOff x="8457538" y="810363"/>
            <a:chExt cx="1040638" cy="901375"/>
          </a:xfrm>
        </p:grpSpPr>
        <p:grpSp>
          <p:nvGrpSpPr>
            <p:cNvPr id="165" name="Google Shape;165;p5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166" name="Google Shape;166;p5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5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" name="Google Shape;168;p5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169" name="Google Shape;169;p5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5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5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5"/>
          <p:cNvGrpSpPr/>
          <p:nvPr/>
        </p:nvGrpSpPr>
        <p:grpSpPr>
          <a:xfrm>
            <a:off x="2021856" y="3530393"/>
            <a:ext cx="1019565" cy="1290805"/>
            <a:chOff x="-4017975" y="-49702"/>
            <a:chExt cx="1162825" cy="1472177"/>
          </a:xfrm>
        </p:grpSpPr>
        <p:sp>
          <p:nvSpPr>
            <p:cNvPr id="173" name="Google Shape;173;p5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Grafik 1" descr="Ein Bild, das Grafiken, Grafikdesign, Schrift, Text enthält.&#10;&#10;Automatisch generierte Beschreibung">
            <a:extLst>
              <a:ext uri="{FF2B5EF4-FFF2-40B4-BE49-F238E27FC236}">
                <a16:creationId xmlns:a16="http://schemas.microsoft.com/office/drawing/2014/main" id="{A08BFE7C-C93B-341F-E791-03E7CFAEFE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585" t="22708" r="28549" b="45949"/>
          <a:stretch/>
        </p:blipFill>
        <p:spPr>
          <a:xfrm>
            <a:off x="7856445" y="42555"/>
            <a:ext cx="1217705" cy="106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242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6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23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21" name="Google Shape;221;p6"/>
          <p:cNvGrpSpPr/>
          <p:nvPr/>
        </p:nvGrpSpPr>
        <p:grpSpPr>
          <a:xfrm>
            <a:off x="778838" y="379263"/>
            <a:ext cx="184175" cy="158025"/>
            <a:chOff x="-3626300" y="-1680825"/>
            <a:chExt cx="184175" cy="158025"/>
          </a:xfrm>
        </p:grpSpPr>
        <p:sp>
          <p:nvSpPr>
            <p:cNvPr id="222" name="Google Shape;222;p6"/>
            <p:cNvSpPr/>
            <p:nvPr/>
          </p:nvSpPr>
          <p:spPr>
            <a:xfrm>
              <a:off x="-3626300" y="-1680825"/>
              <a:ext cx="184175" cy="158025"/>
            </a:xfrm>
            <a:custGeom>
              <a:avLst/>
              <a:gdLst/>
              <a:ahLst/>
              <a:cxnLst/>
              <a:rect l="l" t="t" r="r" b="b"/>
              <a:pathLst>
                <a:path w="7367" h="6321" extrusionOk="0">
                  <a:moveTo>
                    <a:pt x="4219" y="295"/>
                  </a:moveTo>
                  <a:cubicBezTo>
                    <a:pt x="5804" y="295"/>
                    <a:pt x="7087" y="1578"/>
                    <a:pt x="7087" y="3163"/>
                  </a:cubicBezTo>
                  <a:cubicBezTo>
                    <a:pt x="7087" y="4901"/>
                    <a:pt x="5670" y="6050"/>
                    <a:pt x="4190" y="6050"/>
                  </a:cubicBezTo>
                  <a:cubicBezTo>
                    <a:pt x="3484" y="6050"/>
                    <a:pt x="2764" y="5789"/>
                    <a:pt x="2177" y="5205"/>
                  </a:cubicBezTo>
                  <a:cubicBezTo>
                    <a:pt x="369" y="3386"/>
                    <a:pt x="1653" y="295"/>
                    <a:pt x="4219" y="295"/>
                  </a:cubicBezTo>
                  <a:close/>
                  <a:moveTo>
                    <a:pt x="4193" y="1"/>
                  </a:moveTo>
                  <a:cubicBezTo>
                    <a:pt x="3419" y="1"/>
                    <a:pt x="2630" y="289"/>
                    <a:pt x="1987" y="931"/>
                  </a:cubicBezTo>
                  <a:cubicBezTo>
                    <a:pt x="1" y="2928"/>
                    <a:pt x="1407" y="6321"/>
                    <a:pt x="4219" y="6321"/>
                  </a:cubicBezTo>
                  <a:cubicBezTo>
                    <a:pt x="5960" y="6321"/>
                    <a:pt x="7366" y="4904"/>
                    <a:pt x="7366" y="3163"/>
                  </a:cubicBezTo>
                  <a:cubicBezTo>
                    <a:pt x="7366" y="1260"/>
                    <a:pt x="5813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6"/>
            <p:cNvSpPr/>
            <p:nvPr/>
          </p:nvSpPr>
          <p:spPr>
            <a:xfrm>
              <a:off x="-3559050" y="-1636200"/>
              <a:ext cx="76175" cy="68900"/>
            </a:xfrm>
            <a:custGeom>
              <a:avLst/>
              <a:gdLst/>
              <a:ahLst/>
              <a:cxnLst/>
              <a:rect l="l" t="t" r="r" b="b"/>
              <a:pathLst>
                <a:path w="3047" h="2756" extrusionOk="0">
                  <a:moveTo>
                    <a:pt x="1516" y="0"/>
                  </a:moveTo>
                  <a:cubicBezTo>
                    <a:pt x="891" y="0"/>
                    <a:pt x="331" y="427"/>
                    <a:pt x="179" y="1065"/>
                  </a:cubicBezTo>
                  <a:cubicBezTo>
                    <a:pt x="0" y="1802"/>
                    <a:pt x="469" y="2550"/>
                    <a:pt x="1206" y="2717"/>
                  </a:cubicBezTo>
                  <a:cubicBezTo>
                    <a:pt x="1315" y="2743"/>
                    <a:pt x="1424" y="2756"/>
                    <a:pt x="1531" y="2756"/>
                  </a:cubicBezTo>
                  <a:cubicBezTo>
                    <a:pt x="2157" y="2756"/>
                    <a:pt x="2716" y="2329"/>
                    <a:pt x="2868" y="1690"/>
                  </a:cubicBezTo>
                  <a:cubicBezTo>
                    <a:pt x="3047" y="954"/>
                    <a:pt x="2578" y="206"/>
                    <a:pt x="1842" y="39"/>
                  </a:cubicBezTo>
                  <a:cubicBezTo>
                    <a:pt x="1732" y="13"/>
                    <a:pt x="1623" y="0"/>
                    <a:pt x="1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" name="Google Shape;224;p6"/>
          <p:cNvGrpSpPr/>
          <p:nvPr/>
        </p:nvGrpSpPr>
        <p:grpSpPr>
          <a:xfrm>
            <a:off x="-252062" y="300238"/>
            <a:ext cx="716725" cy="901375"/>
            <a:chOff x="-3888525" y="-2483300"/>
            <a:chExt cx="716725" cy="901375"/>
          </a:xfrm>
        </p:grpSpPr>
        <p:sp>
          <p:nvSpPr>
            <p:cNvPr id="225" name="Google Shape;225;p6"/>
            <p:cNvSpPr/>
            <p:nvPr/>
          </p:nvSpPr>
          <p:spPr>
            <a:xfrm>
              <a:off x="-3719475" y="-24833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-3888525" y="-2128825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Grafik 1" descr="Ein Bild, das Grafiken, Grafikdesign, Schrift, Text enthält.&#10;&#10;Automatisch generierte Beschreibung">
            <a:extLst>
              <a:ext uri="{FF2B5EF4-FFF2-40B4-BE49-F238E27FC236}">
                <a16:creationId xmlns:a16="http://schemas.microsoft.com/office/drawing/2014/main" id="{62F3CD58-6CE6-DCA0-3E84-10F631698E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585" t="22708" r="28549" b="45949"/>
          <a:stretch/>
        </p:blipFill>
        <p:spPr>
          <a:xfrm>
            <a:off x="7856445" y="42555"/>
            <a:ext cx="1217705" cy="106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303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preserve="1">
  <p:cSld name="One column text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7"/>
          <p:cNvSpPr txBox="1">
            <a:spLocks noGrp="1"/>
          </p:cNvSpPr>
          <p:nvPr>
            <p:ph type="subTitle" idx="1"/>
          </p:nvPr>
        </p:nvSpPr>
        <p:spPr>
          <a:xfrm>
            <a:off x="782850" y="1341548"/>
            <a:ext cx="7578300" cy="527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9" name="Google Shape;229;p7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30" name="Google Shape;230;p7"/>
          <p:cNvGrpSpPr/>
          <p:nvPr/>
        </p:nvGrpSpPr>
        <p:grpSpPr>
          <a:xfrm>
            <a:off x="7433700" y="4482713"/>
            <a:ext cx="1040638" cy="901375"/>
            <a:chOff x="8457538" y="810363"/>
            <a:chExt cx="1040638" cy="901375"/>
          </a:xfrm>
        </p:grpSpPr>
        <p:grpSp>
          <p:nvGrpSpPr>
            <p:cNvPr id="231" name="Google Shape;231;p7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232" name="Google Shape;232;p7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7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7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235" name="Google Shape;235;p7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7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7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8" name="Google Shape;238;p7"/>
          <p:cNvGrpSpPr/>
          <p:nvPr/>
        </p:nvGrpSpPr>
        <p:grpSpPr>
          <a:xfrm>
            <a:off x="388869" y="-29307"/>
            <a:ext cx="1019565" cy="1290805"/>
            <a:chOff x="-4017975" y="-49702"/>
            <a:chExt cx="1162825" cy="1472177"/>
          </a:xfrm>
        </p:grpSpPr>
        <p:sp>
          <p:nvSpPr>
            <p:cNvPr id="239" name="Google Shape;239;p7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7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7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7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7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7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7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246;p7"/>
          <p:cNvGrpSpPr/>
          <p:nvPr/>
        </p:nvGrpSpPr>
        <p:grpSpPr>
          <a:xfrm>
            <a:off x="7934047" y="1528575"/>
            <a:ext cx="1929500" cy="2210100"/>
            <a:chOff x="295725" y="-3462825"/>
            <a:chExt cx="1929500" cy="2210100"/>
          </a:xfrm>
        </p:grpSpPr>
        <p:sp>
          <p:nvSpPr>
            <p:cNvPr id="247" name="Google Shape;247;p7"/>
            <p:cNvSpPr/>
            <p:nvPr/>
          </p:nvSpPr>
          <p:spPr>
            <a:xfrm>
              <a:off x="1089425" y="-3462825"/>
              <a:ext cx="700025" cy="959400"/>
            </a:xfrm>
            <a:custGeom>
              <a:avLst/>
              <a:gdLst/>
              <a:ahLst/>
              <a:cxnLst/>
              <a:rect l="l" t="t" r="r" b="b"/>
              <a:pathLst>
                <a:path w="28001" h="38376" extrusionOk="0">
                  <a:moveTo>
                    <a:pt x="27849" y="1"/>
                  </a:moveTo>
                  <a:cubicBezTo>
                    <a:pt x="27816" y="1"/>
                    <a:pt x="27782" y="15"/>
                    <a:pt x="27755" y="43"/>
                  </a:cubicBezTo>
                  <a:lnTo>
                    <a:pt x="10736" y="17061"/>
                  </a:lnTo>
                  <a:cubicBezTo>
                    <a:pt x="10703" y="17083"/>
                    <a:pt x="10692" y="17117"/>
                    <a:pt x="10692" y="17161"/>
                  </a:cubicBezTo>
                  <a:lnTo>
                    <a:pt x="10692" y="27495"/>
                  </a:lnTo>
                  <a:lnTo>
                    <a:pt x="57" y="38130"/>
                  </a:lnTo>
                  <a:cubicBezTo>
                    <a:pt x="1" y="38186"/>
                    <a:pt x="1" y="38275"/>
                    <a:pt x="57" y="38331"/>
                  </a:cubicBezTo>
                  <a:cubicBezTo>
                    <a:pt x="79" y="38353"/>
                    <a:pt x="124" y="38375"/>
                    <a:pt x="157" y="38375"/>
                  </a:cubicBezTo>
                  <a:cubicBezTo>
                    <a:pt x="191" y="38375"/>
                    <a:pt x="235" y="38353"/>
                    <a:pt x="258" y="38331"/>
                  </a:cubicBezTo>
                  <a:lnTo>
                    <a:pt x="10937" y="27651"/>
                  </a:lnTo>
                  <a:cubicBezTo>
                    <a:pt x="10960" y="27629"/>
                    <a:pt x="10971" y="27595"/>
                    <a:pt x="10971" y="27551"/>
                  </a:cubicBezTo>
                  <a:lnTo>
                    <a:pt x="10971" y="17206"/>
                  </a:lnTo>
                  <a:lnTo>
                    <a:pt x="27944" y="232"/>
                  </a:lnTo>
                  <a:cubicBezTo>
                    <a:pt x="28000" y="188"/>
                    <a:pt x="28000" y="98"/>
                    <a:pt x="27944" y="43"/>
                  </a:cubicBezTo>
                  <a:cubicBezTo>
                    <a:pt x="27916" y="15"/>
                    <a:pt x="27883" y="1"/>
                    <a:pt x="27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7"/>
            <p:cNvSpPr/>
            <p:nvPr/>
          </p:nvSpPr>
          <p:spPr>
            <a:xfrm>
              <a:off x="1064875" y="-2535525"/>
              <a:ext cx="56950" cy="56925"/>
            </a:xfrm>
            <a:custGeom>
              <a:avLst/>
              <a:gdLst/>
              <a:ahLst/>
              <a:cxnLst/>
              <a:rect l="l" t="t" r="r" b="b"/>
              <a:pathLst>
                <a:path w="2278" h="2277" extrusionOk="0">
                  <a:moveTo>
                    <a:pt x="1139" y="0"/>
                  </a:moveTo>
                  <a:cubicBezTo>
                    <a:pt x="514" y="0"/>
                    <a:pt x="1" y="513"/>
                    <a:pt x="1" y="1138"/>
                  </a:cubicBezTo>
                  <a:cubicBezTo>
                    <a:pt x="1" y="1763"/>
                    <a:pt x="514" y="2277"/>
                    <a:pt x="1139" y="2277"/>
                  </a:cubicBezTo>
                  <a:cubicBezTo>
                    <a:pt x="1764" y="2277"/>
                    <a:pt x="2277" y="1763"/>
                    <a:pt x="2277" y="1138"/>
                  </a:cubicBezTo>
                  <a:cubicBezTo>
                    <a:pt x="2277" y="513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7"/>
            <p:cNvSpPr/>
            <p:nvPr/>
          </p:nvSpPr>
          <p:spPr>
            <a:xfrm>
              <a:off x="1212200" y="-2944175"/>
              <a:ext cx="869900" cy="1026350"/>
            </a:xfrm>
            <a:custGeom>
              <a:avLst/>
              <a:gdLst/>
              <a:ahLst/>
              <a:cxnLst/>
              <a:rect l="l" t="t" r="r" b="b"/>
              <a:pathLst>
                <a:path w="34796" h="41054" extrusionOk="0">
                  <a:moveTo>
                    <a:pt x="34639" y="0"/>
                  </a:moveTo>
                  <a:cubicBezTo>
                    <a:pt x="34603" y="0"/>
                    <a:pt x="34567" y="14"/>
                    <a:pt x="34539" y="42"/>
                  </a:cubicBezTo>
                  <a:lnTo>
                    <a:pt x="6026" y="28555"/>
                  </a:lnTo>
                  <a:cubicBezTo>
                    <a:pt x="6004" y="28577"/>
                    <a:pt x="5993" y="28610"/>
                    <a:pt x="5993" y="28655"/>
                  </a:cubicBezTo>
                  <a:lnTo>
                    <a:pt x="5993" y="34915"/>
                  </a:lnTo>
                  <a:lnTo>
                    <a:pt x="89" y="40808"/>
                  </a:lnTo>
                  <a:cubicBezTo>
                    <a:pt x="0" y="40897"/>
                    <a:pt x="56" y="41042"/>
                    <a:pt x="190" y="41053"/>
                  </a:cubicBezTo>
                  <a:cubicBezTo>
                    <a:pt x="223" y="41053"/>
                    <a:pt x="257" y="41042"/>
                    <a:pt x="290" y="41008"/>
                  </a:cubicBezTo>
                  <a:lnTo>
                    <a:pt x="6227" y="35072"/>
                  </a:lnTo>
                  <a:cubicBezTo>
                    <a:pt x="6249" y="35049"/>
                    <a:pt x="6272" y="35016"/>
                    <a:pt x="6272" y="34971"/>
                  </a:cubicBezTo>
                  <a:lnTo>
                    <a:pt x="6272" y="28711"/>
                  </a:lnTo>
                  <a:lnTo>
                    <a:pt x="34740" y="232"/>
                  </a:lnTo>
                  <a:cubicBezTo>
                    <a:pt x="34795" y="176"/>
                    <a:pt x="34795" y="87"/>
                    <a:pt x="34740" y="42"/>
                  </a:cubicBezTo>
                  <a:cubicBezTo>
                    <a:pt x="34712" y="14"/>
                    <a:pt x="34675" y="0"/>
                    <a:pt x="34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7"/>
            <p:cNvSpPr/>
            <p:nvPr/>
          </p:nvSpPr>
          <p:spPr>
            <a:xfrm>
              <a:off x="1577675" y="-2592175"/>
              <a:ext cx="155125" cy="154875"/>
            </a:xfrm>
            <a:custGeom>
              <a:avLst/>
              <a:gdLst/>
              <a:ahLst/>
              <a:cxnLst/>
              <a:rect l="l" t="t" r="r" b="b"/>
              <a:pathLst>
                <a:path w="6205" h="6195" extrusionOk="0">
                  <a:moveTo>
                    <a:pt x="6160" y="1"/>
                  </a:moveTo>
                  <a:lnTo>
                    <a:pt x="0" y="6150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7"/>
            <p:cNvSpPr/>
            <p:nvPr/>
          </p:nvSpPr>
          <p:spPr>
            <a:xfrm>
              <a:off x="1188475" y="-1949950"/>
              <a:ext cx="56950" cy="56950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39" y="1"/>
                  </a:moveTo>
                  <a:cubicBezTo>
                    <a:pt x="503" y="1"/>
                    <a:pt x="1" y="514"/>
                    <a:pt x="1" y="1139"/>
                  </a:cubicBezTo>
                  <a:cubicBezTo>
                    <a:pt x="1" y="1775"/>
                    <a:pt x="503" y="2277"/>
                    <a:pt x="1139" y="2277"/>
                  </a:cubicBezTo>
                  <a:cubicBezTo>
                    <a:pt x="1764" y="2277"/>
                    <a:pt x="2277" y="1775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7"/>
            <p:cNvSpPr/>
            <p:nvPr/>
          </p:nvSpPr>
          <p:spPr>
            <a:xfrm>
              <a:off x="2043025" y="-3122375"/>
              <a:ext cx="38525" cy="38650"/>
            </a:xfrm>
            <a:custGeom>
              <a:avLst/>
              <a:gdLst/>
              <a:ahLst/>
              <a:cxnLst/>
              <a:rect l="l" t="t" r="r" b="b"/>
              <a:pathLst>
                <a:path w="1541" h="1546" extrusionOk="0">
                  <a:moveTo>
                    <a:pt x="768" y="1"/>
                  </a:moveTo>
                  <a:cubicBezTo>
                    <a:pt x="525" y="1"/>
                    <a:pt x="283" y="117"/>
                    <a:pt x="134" y="340"/>
                  </a:cubicBezTo>
                  <a:cubicBezTo>
                    <a:pt x="100" y="385"/>
                    <a:pt x="78" y="441"/>
                    <a:pt x="56" y="486"/>
                  </a:cubicBezTo>
                  <a:cubicBezTo>
                    <a:pt x="45" y="530"/>
                    <a:pt x="22" y="575"/>
                    <a:pt x="11" y="619"/>
                  </a:cubicBezTo>
                  <a:cubicBezTo>
                    <a:pt x="11" y="675"/>
                    <a:pt x="0" y="720"/>
                    <a:pt x="0" y="776"/>
                  </a:cubicBezTo>
                  <a:cubicBezTo>
                    <a:pt x="0" y="1200"/>
                    <a:pt x="346" y="1546"/>
                    <a:pt x="770" y="1546"/>
                  </a:cubicBezTo>
                  <a:cubicBezTo>
                    <a:pt x="1194" y="1546"/>
                    <a:pt x="1540" y="1200"/>
                    <a:pt x="1540" y="776"/>
                  </a:cubicBezTo>
                  <a:cubicBezTo>
                    <a:pt x="1540" y="720"/>
                    <a:pt x="1529" y="675"/>
                    <a:pt x="1518" y="619"/>
                  </a:cubicBezTo>
                  <a:cubicBezTo>
                    <a:pt x="1507" y="575"/>
                    <a:pt x="1495" y="530"/>
                    <a:pt x="1473" y="486"/>
                  </a:cubicBezTo>
                  <a:cubicBezTo>
                    <a:pt x="1462" y="441"/>
                    <a:pt x="1440" y="385"/>
                    <a:pt x="1406" y="340"/>
                  </a:cubicBezTo>
                  <a:cubicBezTo>
                    <a:pt x="1384" y="307"/>
                    <a:pt x="1350" y="262"/>
                    <a:pt x="1306" y="229"/>
                  </a:cubicBezTo>
                  <a:cubicBezTo>
                    <a:pt x="1157" y="75"/>
                    <a:pt x="962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7"/>
            <p:cNvSpPr/>
            <p:nvPr/>
          </p:nvSpPr>
          <p:spPr>
            <a:xfrm>
              <a:off x="1472200" y="-3028150"/>
              <a:ext cx="522225" cy="509375"/>
            </a:xfrm>
            <a:custGeom>
              <a:avLst/>
              <a:gdLst/>
              <a:ahLst/>
              <a:cxnLst/>
              <a:rect l="l" t="t" r="r" b="b"/>
              <a:pathLst>
                <a:path w="20889" h="20375" extrusionOk="0">
                  <a:moveTo>
                    <a:pt x="19848" y="0"/>
                  </a:moveTo>
                  <a:cubicBezTo>
                    <a:pt x="19750" y="0"/>
                    <a:pt x="19647" y="20"/>
                    <a:pt x="19541" y="64"/>
                  </a:cubicBezTo>
                  <a:cubicBezTo>
                    <a:pt x="18760" y="388"/>
                    <a:pt x="18994" y="1537"/>
                    <a:pt x="19842" y="1537"/>
                  </a:cubicBezTo>
                  <a:cubicBezTo>
                    <a:pt x="20043" y="1537"/>
                    <a:pt x="20233" y="1459"/>
                    <a:pt x="20378" y="1314"/>
                  </a:cubicBezTo>
                  <a:cubicBezTo>
                    <a:pt x="20888" y="794"/>
                    <a:pt x="20468" y="0"/>
                    <a:pt x="19848" y="0"/>
                  </a:cubicBezTo>
                  <a:close/>
                  <a:moveTo>
                    <a:pt x="16078" y="3761"/>
                  </a:moveTo>
                  <a:cubicBezTo>
                    <a:pt x="15972" y="3761"/>
                    <a:pt x="15860" y="3784"/>
                    <a:pt x="15747" y="3836"/>
                  </a:cubicBezTo>
                  <a:cubicBezTo>
                    <a:pt x="14999" y="4182"/>
                    <a:pt x="15245" y="5309"/>
                    <a:pt x="16070" y="5309"/>
                  </a:cubicBezTo>
                  <a:cubicBezTo>
                    <a:pt x="16294" y="5309"/>
                    <a:pt x="16506" y="5209"/>
                    <a:pt x="16651" y="5030"/>
                  </a:cubicBezTo>
                  <a:cubicBezTo>
                    <a:pt x="17105" y="4500"/>
                    <a:pt x="16676" y="3761"/>
                    <a:pt x="16078" y="3761"/>
                  </a:cubicBezTo>
                  <a:close/>
                  <a:moveTo>
                    <a:pt x="12319" y="7533"/>
                  </a:moveTo>
                  <a:cubicBezTo>
                    <a:pt x="12220" y="7533"/>
                    <a:pt x="12115" y="7553"/>
                    <a:pt x="12008" y="7597"/>
                  </a:cubicBezTo>
                  <a:cubicBezTo>
                    <a:pt x="11238" y="7921"/>
                    <a:pt x="11462" y="9070"/>
                    <a:pt x="12310" y="9070"/>
                  </a:cubicBezTo>
                  <a:cubicBezTo>
                    <a:pt x="12511" y="9070"/>
                    <a:pt x="12700" y="8992"/>
                    <a:pt x="12845" y="8847"/>
                  </a:cubicBezTo>
                  <a:cubicBezTo>
                    <a:pt x="13356" y="8327"/>
                    <a:pt x="12944" y="7533"/>
                    <a:pt x="12319" y="7533"/>
                  </a:cubicBezTo>
                  <a:close/>
                  <a:moveTo>
                    <a:pt x="8545" y="11293"/>
                  </a:moveTo>
                  <a:cubicBezTo>
                    <a:pt x="8439" y="11293"/>
                    <a:pt x="8327" y="11317"/>
                    <a:pt x="8214" y="11369"/>
                  </a:cubicBezTo>
                  <a:cubicBezTo>
                    <a:pt x="7466" y="11715"/>
                    <a:pt x="7712" y="12842"/>
                    <a:pt x="8538" y="12842"/>
                  </a:cubicBezTo>
                  <a:cubicBezTo>
                    <a:pt x="8761" y="12842"/>
                    <a:pt x="8973" y="12742"/>
                    <a:pt x="9118" y="12563"/>
                  </a:cubicBezTo>
                  <a:cubicBezTo>
                    <a:pt x="9573" y="12033"/>
                    <a:pt x="9143" y="11293"/>
                    <a:pt x="8545" y="11293"/>
                  </a:cubicBezTo>
                  <a:close/>
                  <a:moveTo>
                    <a:pt x="4784" y="15066"/>
                  </a:moveTo>
                  <a:cubicBezTo>
                    <a:pt x="4686" y="15066"/>
                    <a:pt x="4582" y="15086"/>
                    <a:pt x="4476" y="15130"/>
                  </a:cubicBezTo>
                  <a:cubicBezTo>
                    <a:pt x="3706" y="15442"/>
                    <a:pt x="3929" y="16603"/>
                    <a:pt x="4777" y="16603"/>
                  </a:cubicBezTo>
                  <a:cubicBezTo>
                    <a:pt x="4978" y="16603"/>
                    <a:pt x="5168" y="16525"/>
                    <a:pt x="5313" y="16380"/>
                  </a:cubicBezTo>
                  <a:cubicBezTo>
                    <a:pt x="5824" y="15868"/>
                    <a:pt x="5410" y="15066"/>
                    <a:pt x="4784" y="15066"/>
                  </a:cubicBezTo>
                  <a:close/>
                  <a:moveTo>
                    <a:pt x="991" y="18820"/>
                  </a:moveTo>
                  <a:cubicBezTo>
                    <a:pt x="795" y="18820"/>
                    <a:pt x="593" y="18903"/>
                    <a:pt x="425" y="19102"/>
                  </a:cubicBezTo>
                  <a:cubicBezTo>
                    <a:pt x="1" y="19605"/>
                    <a:pt x="347" y="20363"/>
                    <a:pt x="1005" y="20375"/>
                  </a:cubicBezTo>
                  <a:cubicBezTo>
                    <a:pt x="1228" y="20375"/>
                    <a:pt x="1440" y="20274"/>
                    <a:pt x="1585" y="20096"/>
                  </a:cubicBezTo>
                  <a:cubicBezTo>
                    <a:pt x="2084" y="19523"/>
                    <a:pt x="1562" y="18820"/>
                    <a:pt x="991" y="188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7"/>
            <p:cNvSpPr/>
            <p:nvPr/>
          </p:nvSpPr>
          <p:spPr>
            <a:xfrm>
              <a:off x="1384050" y="-2463000"/>
              <a:ext cx="38250" cy="38250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0" y="1"/>
                  </a:moveTo>
                  <a:cubicBezTo>
                    <a:pt x="346" y="1"/>
                    <a:pt x="0" y="335"/>
                    <a:pt x="0" y="759"/>
                  </a:cubicBezTo>
                  <a:cubicBezTo>
                    <a:pt x="0" y="1183"/>
                    <a:pt x="346" y="1529"/>
                    <a:pt x="770" y="1529"/>
                  </a:cubicBezTo>
                  <a:cubicBezTo>
                    <a:pt x="971" y="1529"/>
                    <a:pt x="1161" y="1451"/>
                    <a:pt x="1306" y="1306"/>
                  </a:cubicBezTo>
                  <a:cubicBezTo>
                    <a:pt x="1339" y="1273"/>
                    <a:pt x="1373" y="1228"/>
                    <a:pt x="1406" y="1195"/>
                  </a:cubicBezTo>
                  <a:cubicBezTo>
                    <a:pt x="1429" y="1150"/>
                    <a:pt x="1451" y="1094"/>
                    <a:pt x="1473" y="1050"/>
                  </a:cubicBezTo>
                  <a:cubicBezTo>
                    <a:pt x="1496" y="1005"/>
                    <a:pt x="1507" y="960"/>
                    <a:pt x="1518" y="916"/>
                  </a:cubicBezTo>
                  <a:cubicBezTo>
                    <a:pt x="1529" y="860"/>
                    <a:pt x="1529" y="815"/>
                    <a:pt x="1529" y="759"/>
                  </a:cubicBezTo>
                  <a:cubicBezTo>
                    <a:pt x="1529" y="335"/>
                    <a:pt x="1183" y="1"/>
                    <a:pt x="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7"/>
            <p:cNvSpPr/>
            <p:nvPr/>
          </p:nvSpPr>
          <p:spPr>
            <a:xfrm>
              <a:off x="1108400" y="-3240375"/>
              <a:ext cx="38250" cy="38650"/>
            </a:xfrm>
            <a:custGeom>
              <a:avLst/>
              <a:gdLst/>
              <a:ahLst/>
              <a:cxnLst/>
              <a:rect l="l" t="t" r="r" b="b"/>
              <a:pathLst>
                <a:path w="1530" h="1546" extrusionOk="0">
                  <a:moveTo>
                    <a:pt x="763" y="0"/>
                  </a:moveTo>
                  <a:cubicBezTo>
                    <a:pt x="568" y="0"/>
                    <a:pt x="373" y="75"/>
                    <a:pt x="224" y="228"/>
                  </a:cubicBezTo>
                  <a:cubicBezTo>
                    <a:pt x="190" y="262"/>
                    <a:pt x="157" y="295"/>
                    <a:pt x="123" y="340"/>
                  </a:cubicBezTo>
                  <a:cubicBezTo>
                    <a:pt x="101" y="385"/>
                    <a:pt x="79" y="429"/>
                    <a:pt x="57" y="485"/>
                  </a:cubicBezTo>
                  <a:cubicBezTo>
                    <a:pt x="34" y="530"/>
                    <a:pt x="23" y="574"/>
                    <a:pt x="12" y="619"/>
                  </a:cubicBezTo>
                  <a:cubicBezTo>
                    <a:pt x="1" y="664"/>
                    <a:pt x="1" y="719"/>
                    <a:pt x="1" y="775"/>
                  </a:cubicBezTo>
                  <a:cubicBezTo>
                    <a:pt x="1" y="820"/>
                    <a:pt x="1" y="865"/>
                    <a:pt x="12" y="920"/>
                  </a:cubicBezTo>
                  <a:cubicBezTo>
                    <a:pt x="23" y="965"/>
                    <a:pt x="34" y="1010"/>
                    <a:pt x="57" y="1054"/>
                  </a:cubicBezTo>
                  <a:cubicBezTo>
                    <a:pt x="79" y="1110"/>
                    <a:pt x="101" y="1155"/>
                    <a:pt x="123" y="1199"/>
                  </a:cubicBezTo>
                  <a:cubicBezTo>
                    <a:pt x="269" y="1411"/>
                    <a:pt x="503" y="1534"/>
                    <a:pt x="760" y="1545"/>
                  </a:cubicBezTo>
                  <a:cubicBezTo>
                    <a:pt x="972" y="1534"/>
                    <a:pt x="1161" y="1456"/>
                    <a:pt x="1306" y="1311"/>
                  </a:cubicBezTo>
                  <a:cubicBezTo>
                    <a:pt x="1340" y="1277"/>
                    <a:pt x="1373" y="1244"/>
                    <a:pt x="1407" y="1199"/>
                  </a:cubicBezTo>
                  <a:cubicBezTo>
                    <a:pt x="1429" y="1155"/>
                    <a:pt x="1451" y="1110"/>
                    <a:pt x="1474" y="1054"/>
                  </a:cubicBezTo>
                  <a:cubicBezTo>
                    <a:pt x="1496" y="1010"/>
                    <a:pt x="1507" y="965"/>
                    <a:pt x="1518" y="920"/>
                  </a:cubicBezTo>
                  <a:cubicBezTo>
                    <a:pt x="1530" y="865"/>
                    <a:pt x="1530" y="820"/>
                    <a:pt x="1530" y="775"/>
                  </a:cubicBezTo>
                  <a:cubicBezTo>
                    <a:pt x="1530" y="719"/>
                    <a:pt x="1530" y="664"/>
                    <a:pt x="1518" y="619"/>
                  </a:cubicBezTo>
                  <a:cubicBezTo>
                    <a:pt x="1507" y="574"/>
                    <a:pt x="1496" y="530"/>
                    <a:pt x="1474" y="485"/>
                  </a:cubicBezTo>
                  <a:cubicBezTo>
                    <a:pt x="1451" y="429"/>
                    <a:pt x="1429" y="385"/>
                    <a:pt x="1407" y="340"/>
                  </a:cubicBezTo>
                  <a:cubicBezTo>
                    <a:pt x="1252" y="117"/>
                    <a:pt x="1007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7"/>
            <p:cNvSpPr/>
            <p:nvPr/>
          </p:nvSpPr>
          <p:spPr>
            <a:xfrm>
              <a:off x="537050" y="-3146175"/>
              <a:ext cx="522775" cy="509125"/>
            </a:xfrm>
            <a:custGeom>
              <a:avLst/>
              <a:gdLst/>
              <a:ahLst/>
              <a:cxnLst/>
              <a:rect l="l" t="t" r="r" b="b"/>
              <a:pathLst>
                <a:path w="20911" h="20365" extrusionOk="0">
                  <a:moveTo>
                    <a:pt x="19870" y="1"/>
                  </a:moveTo>
                  <a:cubicBezTo>
                    <a:pt x="19772" y="1"/>
                    <a:pt x="19668" y="21"/>
                    <a:pt x="19563" y="65"/>
                  </a:cubicBezTo>
                  <a:cubicBezTo>
                    <a:pt x="18782" y="377"/>
                    <a:pt x="19016" y="1538"/>
                    <a:pt x="19853" y="1538"/>
                  </a:cubicBezTo>
                  <a:cubicBezTo>
                    <a:pt x="20054" y="1538"/>
                    <a:pt x="20255" y="1460"/>
                    <a:pt x="20400" y="1315"/>
                  </a:cubicBezTo>
                  <a:cubicBezTo>
                    <a:pt x="20910" y="795"/>
                    <a:pt x="20490" y="1"/>
                    <a:pt x="19870" y="1"/>
                  </a:cubicBezTo>
                  <a:close/>
                  <a:moveTo>
                    <a:pt x="16100" y="3761"/>
                  </a:moveTo>
                  <a:cubicBezTo>
                    <a:pt x="15993" y="3761"/>
                    <a:pt x="15882" y="3785"/>
                    <a:pt x="15768" y="3837"/>
                  </a:cubicBezTo>
                  <a:cubicBezTo>
                    <a:pt x="15021" y="4183"/>
                    <a:pt x="15266" y="5299"/>
                    <a:pt x="16092" y="5299"/>
                  </a:cubicBezTo>
                  <a:lnTo>
                    <a:pt x="16081" y="5310"/>
                  </a:lnTo>
                  <a:cubicBezTo>
                    <a:pt x="16315" y="5310"/>
                    <a:pt x="16527" y="5209"/>
                    <a:pt x="16672" y="5031"/>
                  </a:cubicBezTo>
                  <a:cubicBezTo>
                    <a:pt x="17127" y="4500"/>
                    <a:pt x="16697" y="3761"/>
                    <a:pt x="16100" y="3761"/>
                  </a:cubicBezTo>
                  <a:close/>
                  <a:moveTo>
                    <a:pt x="12329" y="7526"/>
                  </a:moveTo>
                  <a:cubicBezTo>
                    <a:pt x="12233" y="7526"/>
                    <a:pt x="12133" y="7545"/>
                    <a:pt x="12030" y="7586"/>
                  </a:cubicBezTo>
                  <a:cubicBezTo>
                    <a:pt x="11249" y="7910"/>
                    <a:pt x="11483" y="9071"/>
                    <a:pt x="12320" y="9071"/>
                  </a:cubicBezTo>
                  <a:cubicBezTo>
                    <a:pt x="12521" y="9071"/>
                    <a:pt x="12722" y="8993"/>
                    <a:pt x="12867" y="8847"/>
                  </a:cubicBezTo>
                  <a:cubicBezTo>
                    <a:pt x="13380" y="8325"/>
                    <a:pt x="12953" y="7526"/>
                    <a:pt x="12329" y="7526"/>
                  </a:cubicBezTo>
                  <a:close/>
                  <a:moveTo>
                    <a:pt x="8567" y="11294"/>
                  </a:moveTo>
                  <a:cubicBezTo>
                    <a:pt x="8461" y="11294"/>
                    <a:pt x="8349" y="11317"/>
                    <a:pt x="8236" y="11369"/>
                  </a:cubicBezTo>
                  <a:cubicBezTo>
                    <a:pt x="7488" y="11715"/>
                    <a:pt x="7734" y="12831"/>
                    <a:pt x="8559" y="12831"/>
                  </a:cubicBezTo>
                  <a:lnTo>
                    <a:pt x="8548" y="12843"/>
                  </a:lnTo>
                  <a:cubicBezTo>
                    <a:pt x="8783" y="12831"/>
                    <a:pt x="8995" y="12742"/>
                    <a:pt x="9140" y="12564"/>
                  </a:cubicBezTo>
                  <a:cubicBezTo>
                    <a:pt x="9594" y="12033"/>
                    <a:pt x="9165" y="11294"/>
                    <a:pt x="8567" y="11294"/>
                  </a:cubicBezTo>
                  <a:close/>
                  <a:moveTo>
                    <a:pt x="4802" y="15066"/>
                  </a:moveTo>
                  <a:cubicBezTo>
                    <a:pt x="4705" y="15066"/>
                    <a:pt x="4602" y="15086"/>
                    <a:pt x="4497" y="15130"/>
                  </a:cubicBezTo>
                  <a:cubicBezTo>
                    <a:pt x="3716" y="15443"/>
                    <a:pt x="3951" y="16603"/>
                    <a:pt x="4788" y="16603"/>
                  </a:cubicBezTo>
                  <a:cubicBezTo>
                    <a:pt x="4988" y="16603"/>
                    <a:pt x="5189" y="16525"/>
                    <a:pt x="5334" y="16380"/>
                  </a:cubicBezTo>
                  <a:cubicBezTo>
                    <a:pt x="5845" y="15869"/>
                    <a:pt x="5423" y="15066"/>
                    <a:pt x="4802" y="15066"/>
                  </a:cubicBezTo>
                  <a:close/>
                  <a:moveTo>
                    <a:pt x="1018" y="18818"/>
                  </a:moveTo>
                  <a:cubicBezTo>
                    <a:pt x="838" y="18818"/>
                    <a:pt x="649" y="18889"/>
                    <a:pt x="480" y="19058"/>
                  </a:cubicBezTo>
                  <a:cubicBezTo>
                    <a:pt x="0" y="19538"/>
                    <a:pt x="335" y="20364"/>
                    <a:pt x="1027" y="20364"/>
                  </a:cubicBezTo>
                  <a:cubicBezTo>
                    <a:pt x="1228" y="20364"/>
                    <a:pt x="1417" y="20286"/>
                    <a:pt x="1562" y="20141"/>
                  </a:cubicBezTo>
                  <a:cubicBezTo>
                    <a:pt x="2119" y="19585"/>
                    <a:pt x="1612" y="18818"/>
                    <a:pt x="1018" y="188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7"/>
            <p:cNvSpPr/>
            <p:nvPr/>
          </p:nvSpPr>
          <p:spPr>
            <a:xfrm>
              <a:off x="449150" y="-2581150"/>
              <a:ext cx="38250" cy="38375"/>
            </a:xfrm>
            <a:custGeom>
              <a:avLst/>
              <a:gdLst/>
              <a:ahLst/>
              <a:cxnLst/>
              <a:rect l="l" t="t" r="r" b="b"/>
              <a:pathLst>
                <a:path w="1530" h="1535" extrusionOk="0">
                  <a:moveTo>
                    <a:pt x="771" y="0"/>
                  </a:moveTo>
                  <a:cubicBezTo>
                    <a:pt x="721" y="0"/>
                    <a:pt x="670" y="6"/>
                    <a:pt x="626" y="17"/>
                  </a:cubicBezTo>
                  <a:cubicBezTo>
                    <a:pt x="570" y="28"/>
                    <a:pt x="525" y="40"/>
                    <a:pt x="481" y="62"/>
                  </a:cubicBezTo>
                  <a:cubicBezTo>
                    <a:pt x="436" y="73"/>
                    <a:pt x="380" y="107"/>
                    <a:pt x="347" y="129"/>
                  </a:cubicBezTo>
                  <a:cubicBezTo>
                    <a:pt x="302" y="162"/>
                    <a:pt x="258" y="185"/>
                    <a:pt x="224" y="229"/>
                  </a:cubicBezTo>
                  <a:cubicBezTo>
                    <a:pt x="191" y="263"/>
                    <a:pt x="157" y="296"/>
                    <a:pt x="135" y="341"/>
                  </a:cubicBezTo>
                  <a:cubicBezTo>
                    <a:pt x="101" y="385"/>
                    <a:pt x="79" y="430"/>
                    <a:pt x="57" y="486"/>
                  </a:cubicBezTo>
                  <a:cubicBezTo>
                    <a:pt x="45" y="531"/>
                    <a:pt x="23" y="575"/>
                    <a:pt x="12" y="620"/>
                  </a:cubicBezTo>
                  <a:cubicBezTo>
                    <a:pt x="1" y="664"/>
                    <a:pt x="1" y="720"/>
                    <a:pt x="1" y="776"/>
                  </a:cubicBezTo>
                  <a:cubicBezTo>
                    <a:pt x="1" y="821"/>
                    <a:pt x="1" y="865"/>
                    <a:pt x="12" y="921"/>
                  </a:cubicBezTo>
                  <a:cubicBezTo>
                    <a:pt x="23" y="966"/>
                    <a:pt x="45" y="1010"/>
                    <a:pt x="57" y="1055"/>
                  </a:cubicBezTo>
                  <a:cubicBezTo>
                    <a:pt x="79" y="1100"/>
                    <a:pt x="101" y="1144"/>
                    <a:pt x="135" y="1189"/>
                  </a:cubicBezTo>
                  <a:cubicBezTo>
                    <a:pt x="191" y="1278"/>
                    <a:pt x="258" y="1345"/>
                    <a:pt x="347" y="1401"/>
                  </a:cubicBezTo>
                  <a:cubicBezTo>
                    <a:pt x="380" y="1434"/>
                    <a:pt x="436" y="1457"/>
                    <a:pt x="481" y="1479"/>
                  </a:cubicBezTo>
                  <a:cubicBezTo>
                    <a:pt x="525" y="1490"/>
                    <a:pt x="570" y="1513"/>
                    <a:pt x="626" y="1513"/>
                  </a:cubicBezTo>
                  <a:cubicBezTo>
                    <a:pt x="670" y="1524"/>
                    <a:pt x="715" y="1535"/>
                    <a:pt x="771" y="1535"/>
                  </a:cubicBezTo>
                  <a:cubicBezTo>
                    <a:pt x="815" y="1535"/>
                    <a:pt x="871" y="1524"/>
                    <a:pt x="916" y="1513"/>
                  </a:cubicBezTo>
                  <a:cubicBezTo>
                    <a:pt x="972" y="1513"/>
                    <a:pt x="1016" y="1490"/>
                    <a:pt x="1061" y="1479"/>
                  </a:cubicBezTo>
                  <a:cubicBezTo>
                    <a:pt x="1106" y="1457"/>
                    <a:pt x="1150" y="1434"/>
                    <a:pt x="1195" y="1401"/>
                  </a:cubicBezTo>
                  <a:cubicBezTo>
                    <a:pt x="1273" y="1345"/>
                    <a:pt x="1351" y="1278"/>
                    <a:pt x="1407" y="1189"/>
                  </a:cubicBezTo>
                  <a:cubicBezTo>
                    <a:pt x="1429" y="1144"/>
                    <a:pt x="1452" y="1111"/>
                    <a:pt x="1474" y="1055"/>
                  </a:cubicBezTo>
                  <a:cubicBezTo>
                    <a:pt x="1496" y="1010"/>
                    <a:pt x="1507" y="966"/>
                    <a:pt x="1519" y="921"/>
                  </a:cubicBezTo>
                  <a:cubicBezTo>
                    <a:pt x="1530" y="865"/>
                    <a:pt x="1530" y="821"/>
                    <a:pt x="1530" y="776"/>
                  </a:cubicBezTo>
                  <a:cubicBezTo>
                    <a:pt x="1530" y="720"/>
                    <a:pt x="1530" y="664"/>
                    <a:pt x="1519" y="620"/>
                  </a:cubicBezTo>
                  <a:cubicBezTo>
                    <a:pt x="1507" y="575"/>
                    <a:pt x="1496" y="531"/>
                    <a:pt x="1474" y="486"/>
                  </a:cubicBezTo>
                  <a:cubicBezTo>
                    <a:pt x="1452" y="430"/>
                    <a:pt x="1429" y="385"/>
                    <a:pt x="1407" y="341"/>
                  </a:cubicBezTo>
                  <a:cubicBezTo>
                    <a:pt x="1373" y="296"/>
                    <a:pt x="1340" y="263"/>
                    <a:pt x="1307" y="229"/>
                  </a:cubicBezTo>
                  <a:cubicBezTo>
                    <a:pt x="1273" y="185"/>
                    <a:pt x="1228" y="162"/>
                    <a:pt x="1195" y="129"/>
                  </a:cubicBezTo>
                  <a:cubicBezTo>
                    <a:pt x="1150" y="107"/>
                    <a:pt x="1106" y="84"/>
                    <a:pt x="1061" y="62"/>
                  </a:cubicBezTo>
                  <a:cubicBezTo>
                    <a:pt x="1016" y="40"/>
                    <a:pt x="972" y="28"/>
                    <a:pt x="916" y="17"/>
                  </a:cubicBezTo>
                  <a:cubicBezTo>
                    <a:pt x="871" y="6"/>
                    <a:pt x="821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7"/>
            <p:cNvSpPr/>
            <p:nvPr/>
          </p:nvSpPr>
          <p:spPr>
            <a:xfrm>
              <a:off x="1636250" y="-2122350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7"/>
            <p:cNvSpPr/>
            <p:nvPr/>
          </p:nvSpPr>
          <p:spPr>
            <a:xfrm>
              <a:off x="1711575" y="-2197675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1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7"/>
            <p:cNvSpPr/>
            <p:nvPr/>
          </p:nvSpPr>
          <p:spPr>
            <a:xfrm>
              <a:off x="1786900" y="-2273000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64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7"/>
            <p:cNvSpPr/>
            <p:nvPr/>
          </p:nvSpPr>
          <p:spPr>
            <a:xfrm>
              <a:off x="1862225" y="-2348325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76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7"/>
            <p:cNvSpPr/>
            <p:nvPr/>
          </p:nvSpPr>
          <p:spPr>
            <a:xfrm>
              <a:off x="1937550" y="-2423950"/>
              <a:ext cx="137025" cy="25425"/>
            </a:xfrm>
            <a:custGeom>
              <a:avLst/>
              <a:gdLst/>
              <a:ahLst/>
              <a:cxnLst/>
              <a:rect l="l" t="t" r="r" b="b"/>
              <a:pathLst>
                <a:path w="5481" h="1017" extrusionOk="0">
                  <a:moveTo>
                    <a:pt x="1016" y="1"/>
                  </a:moveTo>
                  <a:lnTo>
                    <a:pt x="1" y="1016"/>
                  </a:lnTo>
                  <a:lnTo>
                    <a:pt x="4476" y="1016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7"/>
            <p:cNvSpPr/>
            <p:nvPr/>
          </p:nvSpPr>
          <p:spPr>
            <a:xfrm>
              <a:off x="2013150" y="-2499275"/>
              <a:ext cx="136750" cy="25150"/>
            </a:xfrm>
            <a:custGeom>
              <a:avLst/>
              <a:gdLst/>
              <a:ahLst/>
              <a:cxnLst/>
              <a:rect l="l" t="t" r="r" b="b"/>
              <a:pathLst>
                <a:path w="5470" h="1006" extrusionOk="0">
                  <a:moveTo>
                    <a:pt x="1005" y="1"/>
                  </a:moveTo>
                  <a:lnTo>
                    <a:pt x="1" y="1005"/>
                  </a:lnTo>
                  <a:lnTo>
                    <a:pt x="4465" y="1005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7"/>
            <p:cNvSpPr/>
            <p:nvPr/>
          </p:nvSpPr>
          <p:spPr>
            <a:xfrm>
              <a:off x="2088500" y="-2574600"/>
              <a:ext cx="136725" cy="25150"/>
            </a:xfrm>
            <a:custGeom>
              <a:avLst/>
              <a:gdLst/>
              <a:ahLst/>
              <a:cxnLst/>
              <a:rect l="l" t="t" r="r" b="b"/>
              <a:pathLst>
                <a:path w="5469" h="1006" extrusionOk="0">
                  <a:moveTo>
                    <a:pt x="1004" y="1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7"/>
            <p:cNvSpPr/>
            <p:nvPr/>
          </p:nvSpPr>
          <p:spPr>
            <a:xfrm>
              <a:off x="463950" y="-2710950"/>
              <a:ext cx="548500" cy="546775"/>
            </a:xfrm>
            <a:custGeom>
              <a:avLst/>
              <a:gdLst/>
              <a:ahLst/>
              <a:cxnLst/>
              <a:rect l="l" t="t" r="r" b="b"/>
              <a:pathLst>
                <a:path w="21940" h="21871" extrusionOk="0">
                  <a:moveTo>
                    <a:pt x="21785" y="1"/>
                  </a:moveTo>
                  <a:cubicBezTo>
                    <a:pt x="21750" y="1"/>
                    <a:pt x="21717" y="15"/>
                    <a:pt x="21694" y="42"/>
                  </a:cubicBezTo>
                  <a:lnTo>
                    <a:pt x="90" y="21636"/>
                  </a:lnTo>
                  <a:cubicBezTo>
                    <a:pt x="0" y="21725"/>
                    <a:pt x="67" y="21870"/>
                    <a:pt x="190" y="21870"/>
                  </a:cubicBezTo>
                  <a:cubicBezTo>
                    <a:pt x="223" y="21870"/>
                    <a:pt x="268" y="21859"/>
                    <a:pt x="290" y="21837"/>
                  </a:cubicBezTo>
                  <a:lnTo>
                    <a:pt x="21884" y="232"/>
                  </a:lnTo>
                  <a:cubicBezTo>
                    <a:pt x="21940" y="176"/>
                    <a:pt x="21940" y="87"/>
                    <a:pt x="21884" y="42"/>
                  </a:cubicBezTo>
                  <a:cubicBezTo>
                    <a:pt x="21856" y="15"/>
                    <a:pt x="21820" y="1"/>
                    <a:pt x="21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7"/>
            <p:cNvSpPr/>
            <p:nvPr/>
          </p:nvSpPr>
          <p:spPr>
            <a:xfrm>
              <a:off x="942975" y="-1800075"/>
              <a:ext cx="549225" cy="547350"/>
            </a:xfrm>
            <a:custGeom>
              <a:avLst/>
              <a:gdLst/>
              <a:ahLst/>
              <a:cxnLst/>
              <a:rect l="l" t="t" r="r" b="b"/>
              <a:pathLst>
                <a:path w="21969" h="21894" extrusionOk="0">
                  <a:moveTo>
                    <a:pt x="21761" y="1"/>
                  </a:moveTo>
                  <a:cubicBezTo>
                    <a:pt x="21726" y="1"/>
                    <a:pt x="21690" y="16"/>
                    <a:pt x="21661" y="54"/>
                  </a:cubicBezTo>
                  <a:lnTo>
                    <a:pt x="56" y="21659"/>
                  </a:lnTo>
                  <a:cubicBezTo>
                    <a:pt x="0" y="21704"/>
                    <a:pt x="0" y="21793"/>
                    <a:pt x="56" y="21849"/>
                  </a:cubicBezTo>
                  <a:cubicBezTo>
                    <a:pt x="89" y="21882"/>
                    <a:pt x="123" y="21893"/>
                    <a:pt x="156" y="21893"/>
                  </a:cubicBezTo>
                  <a:cubicBezTo>
                    <a:pt x="190" y="21893"/>
                    <a:pt x="223" y="21882"/>
                    <a:pt x="257" y="21849"/>
                  </a:cubicBezTo>
                  <a:lnTo>
                    <a:pt x="21850" y="255"/>
                  </a:lnTo>
                  <a:cubicBezTo>
                    <a:pt x="21969" y="154"/>
                    <a:pt x="21869" y="1"/>
                    <a:pt x="2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7"/>
            <p:cNvSpPr/>
            <p:nvPr/>
          </p:nvSpPr>
          <p:spPr>
            <a:xfrm>
              <a:off x="295725" y="-2356925"/>
              <a:ext cx="548500" cy="547050"/>
            </a:xfrm>
            <a:custGeom>
              <a:avLst/>
              <a:gdLst/>
              <a:ahLst/>
              <a:cxnLst/>
              <a:rect l="l" t="t" r="r" b="b"/>
              <a:pathLst>
                <a:path w="21940" h="21882" extrusionOk="0">
                  <a:moveTo>
                    <a:pt x="21795" y="1"/>
                  </a:moveTo>
                  <a:cubicBezTo>
                    <a:pt x="21758" y="1"/>
                    <a:pt x="21722" y="15"/>
                    <a:pt x="21694" y="43"/>
                  </a:cubicBezTo>
                  <a:lnTo>
                    <a:pt x="89" y="21647"/>
                  </a:lnTo>
                  <a:cubicBezTo>
                    <a:pt x="0" y="21726"/>
                    <a:pt x="67" y="21882"/>
                    <a:pt x="190" y="21882"/>
                  </a:cubicBezTo>
                  <a:cubicBezTo>
                    <a:pt x="223" y="21882"/>
                    <a:pt x="268" y="21871"/>
                    <a:pt x="290" y="21837"/>
                  </a:cubicBezTo>
                  <a:lnTo>
                    <a:pt x="21895" y="244"/>
                  </a:lnTo>
                  <a:cubicBezTo>
                    <a:pt x="21940" y="188"/>
                    <a:pt x="21940" y="99"/>
                    <a:pt x="21895" y="43"/>
                  </a:cubicBezTo>
                  <a:cubicBezTo>
                    <a:pt x="21867" y="15"/>
                    <a:pt x="21831" y="1"/>
                    <a:pt x="21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7"/>
            <p:cNvSpPr/>
            <p:nvPr/>
          </p:nvSpPr>
          <p:spPr>
            <a:xfrm>
              <a:off x="1774900" y="-1975200"/>
              <a:ext cx="248600" cy="239275"/>
            </a:xfrm>
            <a:custGeom>
              <a:avLst/>
              <a:gdLst/>
              <a:ahLst/>
              <a:cxnLst/>
              <a:rect l="l" t="t" r="r" b="b"/>
              <a:pathLst>
                <a:path w="9944" h="9571" extrusionOk="0">
                  <a:moveTo>
                    <a:pt x="5168" y="285"/>
                  </a:moveTo>
                  <a:cubicBezTo>
                    <a:pt x="7656" y="285"/>
                    <a:pt x="9665" y="2294"/>
                    <a:pt x="9665" y="4783"/>
                  </a:cubicBezTo>
                  <a:cubicBezTo>
                    <a:pt x="9665" y="6613"/>
                    <a:pt x="8571" y="8253"/>
                    <a:pt x="6886" y="8945"/>
                  </a:cubicBezTo>
                  <a:cubicBezTo>
                    <a:pt x="6328" y="9178"/>
                    <a:pt x="5742" y="9291"/>
                    <a:pt x="5161" y="9291"/>
                  </a:cubicBezTo>
                  <a:cubicBezTo>
                    <a:pt x="3991" y="9291"/>
                    <a:pt x="2841" y="8832"/>
                    <a:pt x="1976" y="7974"/>
                  </a:cubicBezTo>
                  <a:cubicBezTo>
                    <a:pt x="693" y="6680"/>
                    <a:pt x="302" y="4749"/>
                    <a:pt x="1005" y="3064"/>
                  </a:cubicBezTo>
                  <a:cubicBezTo>
                    <a:pt x="1697" y="1379"/>
                    <a:pt x="3349" y="285"/>
                    <a:pt x="5168" y="285"/>
                  </a:cubicBezTo>
                  <a:close/>
                  <a:moveTo>
                    <a:pt x="5165" y="0"/>
                  </a:moveTo>
                  <a:cubicBezTo>
                    <a:pt x="3920" y="0"/>
                    <a:pt x="2696" y="484"/>
                    <a:pt x="1786" y="1401"/>
                  </a:cubicBezTo>
                  <a:cubicBezTo>
                    <a:pt x="414" y="2774"/>
                    <a:pt x="1" y="4827"/>
                    <a:pt x="748" y="6613"/>
                  </a:cubicBezTo>
                  <a:cubicBezTo>
                    <a:pt x="1485" y="8398"/>
                    <a:pt x="3226" y="9570"/>
                    <a:pt x="5168" y="9570"/>
                  </a:cubicBezTo>
                  <a:cubicBezTo>
                    <a:pt x="7801" y="9559"/>
                    <a:pt x="9944" y="7427"/>
                    <a:pt x="9944" y="4783"/>
                  </a:cubicBezTo>
                  <a:cubicBezTo>
                    <a:pt x="9944" y="2852"/>
                    <a:pt x="8783" y="1111"/>
                    <a:pt x="6998" y="364"/>
                  </a:cubicBezTo>
                  <a:cubicBezTo>
                    <a:pt x="6406" y="119"/>
                    <a:pt x="5783" y="0"/>
                    <a:pt x="5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7"/>
            <p:cNvSpPr/>
            <p:nvPr/>
          </p:nvSpPr>
          <p:spPr>
            <a:xfrm>
              <a:off x="1850800" y="-1908650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32" y="0"/>
                  </a:moveTo>
                  <a:cubicBezTo>
                    <a:pt x="960" y="0"/>
                    <a:pt x="0" y="949"/>
                    <a:pt x="0" y="2121"/>
                  </a:cubicBezTo>
                  <a:cubicBezTo>
                    <a:pt x="0" y="3304"/>
                    <a:pt x="960" y="4252"/>
                    <a:pt x="2132" y="4252"/>
                  </a:cubicBezTo>
                  <a:cubicBezTo>
                    <a:pt x="3303" y="4252"/>
                    <a:pt x="4252" y="3304"/>
                    <a:pt x="4252" y="2121"/>
                  </a:cubicBezTo>
                  <a:cubicBezTo>
                    <a:pt x="4252" y="949"/>
                    <a:pt x="3303" y="0"/>
                    <a:pt x="2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7"/>
            <p:cNvSpPr/>
            <p:nvPr/>
          </p:nvSpPr>
          <p:spPr>
            <a:xfrm>
              <a:off x="735125" y="-2028925"/>
              <a:ext cx="184150" cy="157950"/>
            </a:xfrm>
            <a:custGeom>
              <a:avLst/>
              <a:gdLst/>
              <a:ahLst/>
              <a:cxnLst/>
              <a:rect l="l" t="t" r="r" b="b"/>
              <a:pathLst>
                <a:path w="7366" h="6318" extrusionOk="0">
                  <a:moveTo>
                    <a:pt x="4219" y="292"/>
                  </a:moveTo>
                  <a:cubicBezTo>
                    <a:pt x="5803" y="292"/>
                    <a:pt x="7087" y="1575"/>
                    <a:pt x="7087" y="3171"/>
                  </a:cubicBezTo>
                  <a:cubicBezTo>
                    <a:pt x="7087" y="4901"/>
                    <a:pt x="5670" y="6048"/>
                    <a:pt x="4191" y="6048"/>
                  </a:cubicBezTo>
                  <a:cubicBezTo>
                    <a:pt x="3485" y="6048"/>
                    <a:pt x="2764" y="5786"/>
                    <a:pt x="2176" y="5202"/>
                  </a:cubicBezTo>
                  <a:cubicBezTo>
                    <a:pt x="369" y="3383"/>
                    <a:pt x="1652" y="292"/>
                    <a:pt x="4219" y="292"/>
                  </a:cubicBezTo>
                  <a:close/>
                  <a:moveTo>
                    <a:pt x="4186" y="1"/>
                  </a:moveTo>
                  <a:cubicBezTo>
                    <a:pt x="3414" y="1"/>
                    <a:pt x="2627" y="287"/>
                    <a:pt x="1987" y="928"/>
                  </a:cubicBezTo>
                  <a:cubicBezTo>
                    <a:pt x="0" y="2925"/>
                    <a:pt x="1406" y="6318"/>
                    <a:pt x="4219" y="6318"/>
                  </a:cubicBezTo>
                  <a:cubicBezTo>
                    <a:pt x="5959" y="6318"/>
                    <a:pt x="7366" y="4912"/>
                    <a:pt x="7366" y="3171"/>
                  </a:cubicBezTo>
                  <a:cubicBezTo>
                    <a:pt x="7366" y="1266"/>
                    <a:pt x="5808" y="1"/>
                    <a:pt x="4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7"/>
            <p:cNvSpPr/>
            <p:nvPr/>
          </p:nvSpPr>
          <p:spPr>
            <a:xfrm>
              <a:off x="803475" y="-1984150"/>
              <a:ext cx="74500" cy="69000"/>
            </a:xfrm>
            <a:custGeom>
              <a:avLst/>
              <a:gdLst/>
              <a:ahLst/>
              <a:cxnLst/>
              <a:rect l="l" t="t" r="r" b="b"/>
              <a:pathLst>
                <a:path w="2980" h="2760" extrusionOk="0">
                  <a:moveTo>
                    <a:pt x="1486" y="0"/>
                  </a:moveTo>
                  <a:cubicBezTo>
                    <a:pt x="824" y="0"/>
                    <a:pt x="234" y="484"/>
                    <a:pt x="123" y="1157"/>
                  </a:cubicBezTo>
                  <a:cubicBezTo>
                    <a:pt x="0" y="1916"/>
                    <a:pt x="514" y="2619"/>
                    <a:pt x="1273" y="2741"/>
                  </a:cubicBezTo>
                  <a:cubicBezTo>
                    <a:pt x="1347" y="2754"/>
                    <a:pt x="1421" y="2760"/>
                    <a:pt x="1494" y="2760"/>
                  </a:cubicBezTo>
                  <a:cubicBezTo>
                    <a:pt x="2157" y="2760"/>
                    <a:pt x="2747" y="2276"/>
                    <a:pt x="2857" y="1603"/>
                  </a:cubicBezTo>
                  <a:cubicBezTo>
                    <a:pt x="2980" y="844"/>
                    <a:pt x="2467" y="141"/>
                    <a:pt x="1708" y="18"/>
                  </a:cubicBezTo>
                  <a:cubicBezTo>
                    <a:pt x="1633" y="6"/>
                    <a:pt x="155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272;p7"/>
          <p:cNvGrpSpPr/>
          <p:nvPr/>
        </p:nvGrpSpPr>
        <p:grpSpPr>
          <a:xfrm rot="10800000">
            <a:off x="-510906" y="2675681"/>
            <a:ext cx="1803578" cy="1592367"/>
            <a:chOff x="-4912150" y="-393637"/>
            <a:chExt cx="2057000" cy="1816112"/>
          </a:xfrm>
        </p:grpSpPr>
        <p:sp>
          <p:nvSpPr>
            <p:cNvPr id="273" name="Google Shape;273;p7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7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7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7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7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7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7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7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7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7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Grafik 1" descr="Ein Bild, das Grafiken, Grafikdesign, Schrift, Text enthält.&#10;&#10;Automatisch generierte Beschreibung">
            <a:extLst>
              <a:ext uri="{FF2B5EF4-FFF2-40B4-BE49-F238E27FC236}">
                <a16:creationId xmlns:a16="http://schemas.microsoft.com/office/drawing/2014/main" id="{94838A31-9075-50DD-1D28-2794EDBD7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585" t="22708" r="28549" b="45949"/>
          <a:stretch/>
        </p:blipFill>
        <p:spPr>
          <a:xfrm>
            <a:off x="7856445" y="42555"/>
            <a:ext cx="1217705" cy="106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69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preserve="1">
  <p:cSld name="Main point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8"/>
          <p:cNvSpPr txBox="1">
            <a:spLocks noGrp="1"/>
          </p:cNvSpPr>
          <p:nvPr>
            <p:ph type="title"/>
          </p:nvPr>
        </p:nvSpPr>
        <p:spPr>
          <a:xfrm>
            <a:off x="1388100" y="556250"/>
            <a:ext cx="5904000" cy="4031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94" name="Google Shape;294;p8"/>
          <p:cNvGrpSpPr/>
          <p:nvPr/>
        </p:nvGrpSpPr>
        <p:grpSpPr>
          <a:xfrm flipH="1">
            <a:off x="7745597" y="3097813"/>
            <a:ext cx="1516025" cy="1489525"/>
            <a:chOff x="-3888525" y="-3012325"/>
            <a:chExt cx="1516025" cy="1489525"/>
          </a:xfrm>
        </p:grpSpPr>
        <p:sp>
          <p:nvSpPr>
            <p:cNvPr id="295" name="Google Shape;295;p8"/>
            <p:cNvSpPr/>
            <p:nvPr/>
          </p:nvSpPr>
          <p:spPr>
            <a:xfrm>
              <a:off x="-3076125" y="-3012325"/>
              <a:ext cx="38525" cy="38250"/>
            </a:xfrm>
            <a:custGeom>
              <a:avLst/>
              <a:gdLst/>
              <a:ahLst/>
              <a:cxnLst/>
              <a:rect l="l" t="t" r="r" b="b"/>
              <a:pathLst>
                <a:path w="1541" h="1530" extrusionOk="0">
                  <a:moveTo>
                    <a:pt x="779" y="1"/>
                  </a:moveTo>
                  <a:cubicBezTo>
                    <a:pt x="679" y="1"/>
                    <a:pt x="577" y="19"/>
                    <a:pt x="480" y="56"/>
                  </a:cubicBezTo>
                  <a:cubicBezTo>
                    <a:pt x="436" y="79"/>
                    <a:pt x="391" y="101"/>
                    <a:pt x="346" y="134"/>
                  </a:cubicBezTo>
                  <a:cubicBezTo>
                    <a:pt x="302" y="157"/>
                    <a:pt x="268" y="190"/>
                    <a:pt x="224" y="224"/>
                  </a:cubicBezTo>
                  <a:cubicBezTo>
                    <a:pt x="190" y="257"/>
                    <a:pt x="157" y="302"/>
                    <a:pt x="134" y="346"/>
                  </a:cubicBezTo>
                  <a:cubicBezTo>
                    <a:pt x="101" y="380"/>
                    <a:pt x="79" y="425"/>
                    <a:pt x="56" y="480"/>
                  </a:cubicBezTo>
                  <a:cubicBezTo>
                    <a:pt x="45" y="525"/>
                    <a:pt x="34" y="570"/>
                    <a:pt x="23" y="614"/>
                  </a:cubicBezTo>
                  <a:cubicBezTo>
                    <a:pt x="12" y="659"/>
                    <a:pt x="0" y="715"/>
                    <a:pt x="0" y="771"/>
                  </a:cubicBezTo>
                  <a:cubicBezTo>
                    <a:pt x="0" y="971"/>
                    <a:pt x="90" y="1161"/>
                    <a:pt x="224" y="1306"/>
                  </a:cubicBezTo>
                  <a:cubicBezTo>
                    <a:pt x="268" y="1340"/>
                    <a:pt x="302" y="1373"/>
                    <a:pt x="346" y="1407"/>
                  </a:cubicBezTo>
                  <a:cubicBezTo>
                    <a:pt x="391" y="1429"/>
                    <a:pt x="436" y="1451"/>
                    <a:pt x="480" y="1474"/>
                  </a:cubicBezTo>
                  <a:cubicBezTo>
                    <a:pt x="525" y="1496"/>
                    <a:pt x="570" y="1507"/>
                    <a:pt x="625" y="1518"/>
                  </a:cubicBezTo>
                  <a:cubicBezTo>
                    <a:pt x="670" y="1529"/>
                    <a:pt x="726" y="1529"/>
                    <a:pt x="770" y="1529"/>
                  </a:cubicBezTo>
                  <a:lnTo>
                    <a:pt x="782" y="1529"/>
                  </a:lnTo>
                  <a:cubicBezTo>
                    <a:pt x="1206" y="1529"/>
                    <a:pt x="1540" y="1183"/>
                    <a:pt x="1540" y="771"/>
                  </a:cubicBezTo>
                  <a:cubicBezTo>
                    <a:pt x="1540" y="715"/>
                    <a:pt x="1540" y="659"/>
                    <a:pt x="1529" y="614"/>
                  </a:cubicBezTo>
                  <a:cubicBezTo>
                    <a:pt x="1518" y="570"/>
                    <a:pt x="1507" y="525"/>
                    <a:pt x="1485" y="480"/>
                  </a:cubicBezTo>
                  <a:cubicBezTo>
                    <a:pt x="1462" y="425"/>
                    <a:pt x="1440" y="380"/>
                    <a:pt x="1418" y="346"/>
                  </a:cubicBezTo>
                  <a:cubicBezTo>
                    <a:pt x="1384" y="302"/>
                    <a:pt x="1351" y="257"/>
                    <a:pt x="1317" y="224"/>
                  </a:cubicBezTo>
                  <a:cubicBezTo>
                    <a:pt x="1176" y="75"/>
                    <a:pt x="980" y="1"/>
                    <a:pt x="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-3648325" y="-2918425"/>
              <a:ext cx="523950" cy="509300"/>
            </a:xfrm>
            <a:custGeom>
              <a:avLst/>
              <a:gdLst/>
              <a:ahLst/>
              <a:cxnLst/>
              <a:rect l="l" t="t" r="r" b="b"/>
              <a:pathLst>
                <a:path w="20958" h="20372" extrusionOk="0">
                  <a:moveTo>
                    <a:pt x="19910" y="1"/>
                  </a:moveTo>
                  <a:cubicBezTo>
                    <a:pt x="19813" y="1"/>
                    <a:pt x="19712" y="19"/>
                    <a:pt x="19608" y="61"/>
                  </a:cubicBezTo>
                  <a:cubicBezTo>
                    <a:pt x="18839" y="384"/>
                    <a:pt x="19060" y="1540"/>
                    <a:pt x="19903" y="1545"/>
                  </a:cubicBezTo>
                  <a:lnTo>
                    <a:pt x="19903" y="1545"/>
                  </a:lnTo>
                  <a:cubicBezTo>
                    <a:pt x="20102" y="1544"/>
                    <a:pt x="20301" y="1466"/>
                    <a:pt x="20445" y="1311"/>
                  </a:cubicBezTo>
                  <a:cubicBezTo>
                    <a:pt x="20957" y="798"/>
                    <a:pt x="20539" y="1"/>
                    <a:pt x="19910" y="1"/>
                  </a:cubicBezTo>
                  <a:close/>
                  <a:moveTo>
                    <a:pt x="19903" y="1545"/>
                  </a:moveTo>
                  <a:cubicBezTo>
                    <a:pt x="19901" y="1545"/>
                    <a:pt x="19900" y="1545"/>
                    <a:pt x="19898" y="1545"/>
                  </a:cubicBezTo>
                  <a:lnTo>
                    <a:pt x="19909" y="1545"/>
                  </a:lnTo>
                  <a:cubicBezTo>
                    <a:pt x="19907" y="1545"/>
                    <a:pt x="19905" y="1545"/>
                    <a:pt x="19903" y="1545"/>
                  </a:cubicBezTo>
                  <a:close/>
                  <a:moveTo>
                    <a:pt x="16154" y="3769"/>
                  </a:moveTo>
                  <a:cubicBezTo>
                    <a:pt x="16056" y="3769"/>
                    <a:pt x="15952" y="3789"/>
                    <a:pt x="15847" y="3833"/>
                  </a:cubicBezTo>
                  <a:cubicBezTo>
                    <a:pt x="15067" y="4156"/>
                    <a:pt x="15299" y="5301"/>
                    <a:pt x="16131" y="5306"/>
                  </a:cubicBezTo>
                  <a:lnTo>
                    <a:pt x="16131" y="5306"/>
                  </a:lnTo>
                  <a:cubicBezTo>
                    <a:pt x="16341" y="5305"/>
                    <a:pt x="16540" y="5227"/>
                    <a:pt x="16684" y="5083"/>
                  </a:cubicBezTo>
                  <a:cubicBezTo>
                    <a:pt x="17194" y="4563"/>
                    <a:pt x="16774" y="3769"/>
                    <a:pt x="16154" y="3769"/>
                  </a:cubicBezTo>
                  <a:close/>
                  <a:moveTo>
                    <a:pt x="16131" y="5306"/>
                  </a:moveTo>
                  <a:cubicBezTo>
                    <a:pt x="16129" y="5306"/>
                    <a:pt x="16128" y="5306"/>
                    <a:pt x="16126" y="5306"/>
                  </a:cubicBezTo>
                  <a:lnTo>
                    <a:pt x="16137" y="5306"/>
                  </a:lnTo>
                  <a:cubicBezTo>
                    <a:pt x="16135" y="5306"/>
                    <a:pt x="16133" y="5306"/>
                    <a:pt x="16131" y="5306"/>
                  </a:cubicBezTo>
                  <a:close/>
                  <a:moveTo>
                    <a:pt x="12383" y="7530"/>
                  </a:moveTo>
                  <a:cubicBezTo>
                    <a:pt x="12285" y="7530"/>
                    <a:pt x="12181" y="7550"/>
                    <a:pt x="12075" y="7594"/>
                  </a:cubicBezTo>
                  <a:cubicBezTo>
                    <a:pt x="11307" y="7917"/>
                    <a:pt x="11527" y="9073"/>
                    <a:pt x="12370" y="9078"/>
                  </a:cubicBezTo>
                  <a:lnTo>
                    <a:pt x="12370" y="9078"/>
                  </a:lnTo>
                  <a:cubicBezTo>
                    <a:pt x="12569" y="9077"/>
                    <a:pt x="12768" y="8998"/>
                    <a:pt x="12912" y="8844"/>
                  </a:cubicBezTo>
                  <a:cubicBezTo>
                    <a:pt x="13423" y="8333"/>
                    <a:pt x="13009" y="7530"/>
                    <a:pt x="12383" y="7530"/>
                  </a:cubicBezTo>
                  <a:close/>
                  <a:moveTo>
                    <a:pt x="12370" y="9078"/>
                  </a:moveTo>
                  <a:cubicBezTo>
                    <a:pt x="12369" y="9078"/>
                    <a:pt x="12367" y="9078"/>
                    <a:pt x="12365" y="9078"/>
                  </a:cubicBezTo>
                  <a:lnTo>
                    <a:pt x="12376" y="9078"/>
                  </a:lnTo>
                  <a:cubicBezTo>
                    <a:pt x="12374" y="9078"/>
                    <a:pt x="12372" y="9078"/>
                    <a:pt x="12370" y="9078"/>
                  </a:cubicBezTo>
                  <a:close/>
                  <a:moveTo>
                    <a:pt x="8596" y="11293"/>
                  </a:moveTo>
                  <a:cubicBezTo>
                    <a:pt x="8415" y="11293"/>
                    <a:pt x="8227" y="11364"/>
                    <a:pt x="8058" y="11533"/>
                  </a:cubicBezTo>
                  <a:cubicBezTo>
                    <a:pt x="7578" y="12013"/>
                    <a:pt x="7924" y="12839"/>
                    <a:pt x="8604" y="12839"/>
                  </a:cubicBezTo>
                  <a:cubicBezTo>
                    <a:pt x="8805" y="12839"/>
                    <a:pt x="9006" y="12761"/>
                    <a:pt x="9151" y="12615"/>
                  </a:cubicBezTo>
                  <a:cubicBezTo>
                    <a:pt x="9699" y="12059"/>
                    <a:pt x="9190" y="11293"/>
                    <a:pt x="8596" y="11293"/>
                  </a:cubicBezTo>
                  <a:close/>
                  <a:moveTo>
                    <a:pt x="4844" y="15041"/>
                  </a:moveTo>
                  <a:cubicBezTo>
                    <a:pt x="4659" y="15041"/>
                    <a:pt x="4467" y="15116"/>
                    <a:pt x="4297" y="15294"/>
                  </a:cubicBezTo>
                  <a:cubicBezTo>
                    <a:pt x="3817" y="15785"/>
                    <a:pt x="4152" y="16611"/>
                    <a:pt x="4844" y="16611"/>
                  </a:cubicBezTo>
                  <a:cubicBezTo>
                    <a:pt x="5044" y="16611"/>
                    <a:pt x="5234" y="16521"/>
                    <a:pt x="5379" y="16376"/>
                  </a:cubicBezTo>
                  <a:cubicBezTo>
                    <a:pt x="5968" y="15830"/>
                    <a:pt x="5447" y="15041"/>
                    <a:pt x="4844" y="15041"/>
                  </a:cubicBezTo>
                  <a:close/>
                  <a:moveTo>
                    <a:pt x="1086" y="18834"/>
                  </a:moveTo>
                  <a:cubicBezTo>
                    <a:pt x="989" y="18834"/>
                    <a:pt x="886" y="18854"/>
                    <a:pt x="782" y="18898"/>
                  </a:cubicBezTo>
                  <a:cubicBezTo>
                    <a:pt x="0" y="19222"/>
                    <a:pt x="235" y="20371"/>
                    <a:pt x="1072" y="20371"/>
                  </a:cubicBezTo>
                  <a:cubicBezTo>
                    <a:pt x="1273" y="20371"/>
                    <a:pt x="1473" y="20293"/>
                    <a:pt x="1618" y="20148"/>
                  </a:cubicBezTo>
                  <a:cubicBezTo>
                    <a:pt x="2130" y="19637"/>
                    <a:pt x="1707" y="18834"/>
                    <a:pt x="1086" y="188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-3742350" y="-2353475"/>
              <a:ext cx="53025" cy="38650"/>
            </a:xfrm>
            <a:custGeom>
              <a:avLst/>
              <a:gdLst/>
              <a:ahLst/>
              <a:cxnLst/>
              <a:rect l="l" t="t" r="r" b="b"/>
              <a:pathLst>
                <a:path w="2121" h="1546" extrusionOk="0">
                  <a:moveTo>
                    <a:pt x="1073" y="1"/>
                  </a:moveTo>
                  <a:cubicBezTo>
                    <a:pt x="976" y="1"/>
                    <a:pt x="875" y="19"/>
                    <a:pt x="771" y="61"/>
                  </a:cubicBezTo>
                  <a:cubicBezTo>
                    <a:pt x="1" y="385"/>
                    <a:pt x="224" y="1545"/>
                    <a:pt x="1072" y="1545"/>
                  </a:cubicBezTo>
                  <a:cubicBezTo>
                    <a:pt x="1273" y="1545"/>
                    <a:pt x="1462" y="1456"/>
                    <a:pt x="1608" y="1322"/>
                  </a:cubicBezTo>
                  <a:cubicBezTo>
                    <a:pt x="2120" y="800"/>
                    <a:pt x="1702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8"/>
            <p:cNvSpPr/>
            <p:nvPr/>
          </p:nvSpPr>
          <p:spPr>
            <a:xfrm>
              <a:off x="-3719475" y="-24833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8"/>
            <p:cNvSpPr/>
            <p:nvPr/>
          </p:nvSpPr>
          <p:spPr>
            <a:xfrm>
              <a:off x="-3888525" y="-2128825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-3626300" y="-1680825"/>
              <a:ext cx="184175" cy="158025"/>
            </a:xfrm>
            <a:custGeom>
              <a:avLst/>
              <a:gdLst/>
              <a:ahLst/>
              <a:cxnLst/>
              <a:rect l="l" t="t" r="r" b="b"/>
              <a:pathLst>
                <a:path w="7367" h="6321" extrusionOk="0">
                  <a:moveTo>
                    <a:pt x="4219" y="295"/>
                  </a:moveTo>
                  <a:cubicBezTo>
                    <a:pt x="5804" y="295"/>
                    <a:pt x="7087" y="1578"/>
                    <a:pt x="7087" y="3163"/>
                  </a:cubicBezTo>
                  <a:cubicBezTo>
                    <a:pt x="7087" y="4901"/>
                    <a:pt x="5670" y="6050"/>
                    <a:pt x="4190" y="6050"/>
                  </a:cubicBezTo>
                  <a:cubicBezTo>
                    <a:pt x="3484" y="6050"/>
                    <a:pt x="2764" y="5789"/>
                    <a:pt x="2177" y="5205"/>
                  </a:cubicBezTo>
                  <a:cubicBezTo>
                    <a:pt x="369" y="3386"/>
                    <a:pt x="1653" y="295"/>
                    <a:pt x="4219" y="295"/>
                  </a:cubicBezTo>
                  <a:close/>
                  <a:moveTo>
                    <a:pt x="4193" y="1"/>
                  </a:moveTo>
                  <a:cubicBezTo>
                    <a:pt x="3419" y="1"/>
                    <a:pt x="2630" y="289"/>
                    <a:pt x="1987" y="931"/>
                  </a:cubicBezTo>
                  <a:cubicBezTo>
                    <a:pt x="1" y="2928"/>
                    <a:pt x="1407" y="6321"/>
                    <a:pt x="4219" y="6321"/>
                  </a:cubicBezTo>
                  <a:cubicBezTo>
                    <a:pt x="5960" y="6321"/>
                    <a:pt x="7366" y="4904"/>
                    <a:pt x="7366" y="3163"/>
                  </a:cubicBezTo>
                  <a:cubicBezTo>
                    <a:pt x="7366" y="1260"/>
                    <a:pt x="5813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-3559050" y="-1636200"/>
              <a:ext cx="76175" cy="68900"/>
            </a:xfrm>
            <a:custGeom>
              <a:avLst/>
              <a:gdLst/>
              <a:ahLst/>
              <a:cxnLst/>
              <a:rect l="l" t="t" r="r" b="b"/>
              <a:pathLst>
                <a:path w="3047" h="2756" extrusionOk="0">
                  <a:moveTo>
                    <a:pt x="1516" y="0"/>
                  </a:moveTo>
                  <a:cubicBezTo>
                    <a:pt x="891" y="0"/>
                    <a:pt x="331" y="427"/>
                    <a:pt x="179" y="1065"/>
                  </a:cubicBezTo>
                  <a:cubicBezTo>
                    <a:pt x="0" y="1802"/>
                    <a:pt x="469" y="2550"/>
                    <a:pt x="1206" y="2717"/>
                  </a:cubicBezTo>
                  <a:cubicBezTo>
                    <a:pt x="1315" y="2743"/>
                    <a:pt x="1424" y="2756"/>
                    <a:pt x="1531" y="2756"/>
                  </a:cubicBezTo>
                  <a:cubicBezTo>
                    <a:pt x="2157" y="2756"/>
                    <a:pt x="2716" y="2329"/>
                    <a:pt x="2868" y="1690"/>
                  </a:cubicBezTo>
                  <a:cubicBezTo>
                    <a:pt x="3047" y="954"/>
                    <a:pt x="2578" y="206"/>
                    <a:pt x="1842" y="39"/>
                  </a:cubicBezTo>
                  <a:cubicBezTo>
                    <a:pt x="1732" y="13"/>
                    <a:pt x="1623" y="0"/>
                    <a:pt x="1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8"/>
            <p:cNvSpPr/>
            <p:nvPr/>
          </p:nvSpPr>
          <p:spPr>
            <a:xfrm>
              <a:off x="-3151175" y="-2605875"/>
              <a:ext cx="752125" cy="750250"/>
            </a:xfrm>
            <a:custGeom>
              <a:avLst/>
              <a:gdLst/>
              <a:ahLst/>
              <a:cxnLst/>
              <a:rect l="l" t="t" r="r" b="b"/>
              <a:pathLst>
                <a:path w="30085" h="30010" extrusionOk="0">
                  <a:moveTo>
                    <a:pt x="29888" y="0"/>
                  </a:moveTo>
                  <a:cubicBezTo>
                    <a:pt x="29858" y="0"/>
                    <a:pt x="29826" y="11"/>
                    <a:pt x="29796" y="35"/>
                  </a:cubicBezTo>
                  <a:lnTo>
                    <a:pt x="56" y="29764"/>
                  </a:lnTo>
                  <a:cubicBezTo>
                    <a:pt x="1" y="29820"/>
                    <a:pt x="1" y="29909"/>
                    <a:pt x="56" y="29965"/>
                  </a:cubicBezTo>
                  <a:cubicBezTo>
                    <a:pt x="79" y="29987"/>
                    <a:pt x="123" y="30010"/>
                    <a:pt x="157" y="30010"/>
                  </a:cubicBezTo>
                  <a:cubicBezTo>
                    <a:pt x="190" y="30010"/>
                    <a:pt x="235" y="29987"/>
                    <a:pt x="257" y="29965"/>
                  </a:cubicBezTo>
                  <a:lnTo>
                    <a:pt x="29997" y="236"/>
                  </a:lnTo>
                  <a:cubicBezTo>
                    <a:pt x="30084" y="132"/>
                    <a:pt x="29995" y="0"/>
                    <a:pt x="29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8"/>
            <p:cNvSpPr/>
            <p:nvPr/>
          </p:nvSpPr>
          <p:spPr>
            <a:xfrm>
              <a:off x="-2704800" y="-2461050"/>
              <a:ext cx="155150" cy="155150"/>
            </a:xfrm>
            <a:custGeom>
              <a:avLst/>
              <a:gdLst/>
              <a:ahLst/>
              <a:cxnLst/>
              <a:rect l="l" t="t" r="r" b="b"/>
              <a:pathLst>
                <a:path w="6206" h="6206" extrusionOk="0">
                  <a:moveTo>
                    <a:pt x="6150" y="1"/>
                  </a:moveTo>
                  <a:lnTo>
                    <a:pt x="1" y="6150"/>
                  </a:lnTo>
                  <a:lnTo>
                    <a:pt x="1396" y="6205"/>
                  </a:lnTo>
                  <a:lnTo>
                    <a:pt x="6205" y="1396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-2435025" y="-2631025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1" y="1"/>
                  </a:moveTo>
                  <a:cubicBezTo>
                    <a:pt x="961" y="1"/>
                    <a:pt x="671" y="110"/>
                    <a:pt x="447" y="327"/>
                  </a:cubicBezTo>
                  <a:cubicBezTo>
                    <a:pt x="1" y="774"/>
                    <a:pt x="1" y="1499"/>
                    <a:pt x="447" y="1945"/>
                  </a:cubicBezTo>
                  <a:cubicBezTo>
                    <a:pt x="671" y="2163"/>
                    <a:pt x="961" y="2272"/>
                    <a:pt x="1251" y="2272"/>
                  </a:cubicBezTo>
                  <a:cubicBezTo>
                    <a:pt x="1541" y="2272"/>
                    <a:pt x="1831" y="2163"/>
                    <a:pt x="2054" y="1945"/>
                  </a:cubicBezTo>
                  <a:cubicBezTo>
                    <a:pt x="2501" y="1499"/>
                    <a:pt x="2501" y="774"/>
                    <a:pt x="2054" y="327"/>
                  </a:cubicBezTo>
                  <a:cubicBezTo>
                    <a:pt x="1831" y="110"/>
                    <a:pt x="154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-3175450" y="-1887725"/>
              <a:ext cx="56675" cy="56925"/>
            </a:xfrm>
            <a:custGeom>
              <a:avLst/>
              <a:gdLst/>
              <a:ahLst/>
              <a:cxnLst/>
              <a:rect l="l" t="t" r="r" b="b"/>
              <a:pathLst>
                <a:path w="2267" h="2277" extrusionOk="0">
                  <a:moveTo>
                    <a:pt x="1139" y="0"/>
                  </a:moveTo>
                  <a:cubicBezTo>
                    <a:pt x="503" y="0"/>
                    <a:pt x="1" y="514"/>
                    <a:pt x="1" y="1139"/>
                  </a:cubicBezTo>
                  <a:cubicBezTo>
                    <a:pt x="1" y="1764"/>
                    <a:pt x="503" y="2277"/>
                    <a:pt x="1139" y="2277"/>
                  </a:cubicBezTo>
                  <a:cubicBezTo>
                    <a:pt x="1764" y="2277"/>
                    <a:pt x="2266" y="1764"/>
                    <a:pt x="2266" y="1139"/>
                  </a:cubicBezTo>
                  <a:cubicBezTo>
                    <a:pt x="2266" y="514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2" name="Google Shape;312;p8"/>
          <p:cNvGrpSpPr/>
          <p:nvPr/>
        </p:nvGrpSpPr>
        <p:grpSpPr>
          <a:xfrm flipH="1">
            <a:off x="6119781" y="4587350"/>
            <a:ext cx="713803" cy="706547"/>
            <a:chOff x="-4017975" y="616650"/>
            <a:chExt cx="814100" cy="805825"/>
          </a:xfrm>
        </p:grpSpPr>
        <p:sp>
          <p:nvSpPr>
            <p:cNvPr id="313" name="Google Shape;313;p8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" name="Google Shape;317;p8"/>
          <p:cNvGrpSpPr/>
          <p:nvPr/>
        </p:nvGrpSpPr>
        <p:grpSpPr>
          <a:xfrm>
            <a:off x="665435" y="-108237"/>
            <a:ext cx="1040638" cy="901375"/>
            <a:chOff x="948060" y="3972813"/>
            <a:chExt cx="1040638" cy="901375"/>
          </a:xfrm>
        </p:grpSpPr>
        <p:grpSp>
          <p:nvGrpSpPr>
            <p:cNvPr id="318" name="Google Shape;318;p8"/>
            <p:cNvGrpSpPr/>
            <p:nvPr/>
          </p:nvGrpSpPr>
          <p:grpSpPr>
            <a:xfrm flipH="1">
              <a:off x="948060" y="3972813"/>
              <a:ext cx="716725" cy="901375"/>
              <a:chOff x="-3888525" y="-2483300"/>
              <a:chExt cx="716725" cy="901375"/>
            </a:xfrm>
          </p:grpSpPr>
          <p:sp>
            <p:nvSpPr>
              <p:cNvPr id="319" name="Google Shape;319;p8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8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" name="Google Shape;321;p8"/>
            <p:cNvGrpSpPr/>
            <p:nvPr/>
          </p:nvGrpSpPr>
          <p:grpSpPr>
            <a:xfrm flipH="1">
              <a:off x="1664772" y="4493938"/>
              <a:ext cx="323925" cy="323650"/>
              <a:chOff x="1608625" y="299800"/>
              <a:chExt cx="323925" cy="323650"/>
            </a:xfrm>
          </p:grpSpPr>
          <p:sp>
            <p:nvSpPr>
              <p:cNvPr id="322" name="Google Shape;322;p8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8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8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Grafik 1" descr="Ein Bild, das Grafiken, Grafikdesign, Schrift, Text enthält.&#10;&#10;Automatisch generierte Beschreibung">
            <a:extLst>
              <a:ext uri="{FF2B5EF4-FFF2-40B4-BE49-F238E27FC236}">
                <a16:creationId xmlns:a16="http://schemas.microsoft.com/office/drawing/2014/main" id="{9E1D5683-783F-8FA7-14C3-635DFCF1E08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585" t="22708" r="28549" b="45949"/>
          <a:stretch/>
        </p:blipFill>
        <p:spPr>
          <a:xfrm>
            <a:off x="7856445" y="42555"/>
            <a:ext cx="1217705" cy="106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318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0"/>
          <p:cNvSpPr txBox="1">
            <a:spLocks noGrp="1"/>
          </p:cNvSpPr>
          <p:nvPr>
            <p:ph type="title"/>
          </p:nvPr>
        </p:nvSpPr>
        <p:spPr>
          <a:xfrm>
            <a:off x="782850" y="1941300"/>
            <a:ext cx="5137800" cy="1260900"/>
          </a:xfrm>
          <a:prstGeom prst="rect">
            <a:avLst/>
          </a:prstGeom>
          <a:noFill/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pic>
        <p:nvPicPr>
          <p:cNvPr id="2" name="Grafik 1" descr="Ein Bild, das Grafiken, Grafikdesign, Schrift, Text enthält.&#10;&#10;Automatisch generierte Beschreibung">
            <a:extLst>
              <a:ext uri="{FF2B5EF4-FFF2-40B4-BE49-F238E27FC236}">
                <a16:creationId xmlns:a16="http://schemas.microsoft.com/office/drawing/2014/main" id="{C8BBD87D-AD6D-0121-7483-7E91CCAE0A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585" t="22708" r="28549" b="45949"/>
          <a:stretch/>
        </p:blipFill>
        <p:spPr>
          <a:xfrm>
            <a:off x="7856445" y="42555"/>
            <a:ext cx="1217705" cy="106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378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 preserve="1">
  <p:cSld name="Big number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1"/>
          <p:cNvSpPr txBox="1">
            <a:spLocks noGrp="1"/>
          </p:cNvSpPr>
          <p:nvPr>
            <p:ph type="title" hasCustomPrompt="1"/>
          </p:nvPr>
        </p:nvSpPr>
        <p:spPr>
          <a:xfrm>
            <a:off x="1267387" y="1365025"/>
            <a:ext cx="6609300" cy="1407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0" name="Google Shape;340;p11"/>
          <p:cNvSpPr txBox="1">
            <a:spLocks noGrp="1"/>
          </p:cNvSpPr>
          <p:nvPr>
            <p:ph type="subTitle" idx="1"/>
          </p:nvPr>
        </p:nvSpPr>
        <p:spPr>
          <a:xfrm>
            <a:off x="1267375" y="3255875"/>
            <a:ext cx="6609300" cy="52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341" name="Google Shape;341;p11"/>
          <p:cNvGrpSpPr/>
          <p:nvPr/>
        </p:nvGrpSpPr>
        <p:grpSpPr>
          <a:xfrm flipH="1">
            <a:off x="6844388" y="3930543"/>
            <a:ext cx="1938846" cy="1720830"/>
            <a:chOff x="-1873362" y="2120543"/>
            <a:chExt cx="1938846" cy="1720830"/>
          </a:xfrm>
        </p:grpSpPr>
        <p:sp>
          <p:nvSpPr>
            <p:cNvPr id="342" name="Google Shape;342;p11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1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1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1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1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1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1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1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1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1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1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1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1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1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1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1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1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1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1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" name="Google Shape;361;p11"/>
          <p:cNvGrpSpPr/>
          <p:nvPr/>
        </p:nvGrpSpPr>
        <p:grpSpPr>
          <a:xfrm flipH="1">
            <a:off x="1408072" y="4117288"/>
            <a:ext cx="1929500" cy="2210100"/>
            <a:chOff x="295725" y="-3462825"/>
            <a:chExt cx="1929500" cy="2210100"/>
          </a:xfrm>
        </p:grpSpPr>
        <p:sp>
          <p:nvSpPr>
            <p:cNvPr id="362" name="Google Shape;362;p11"/>
            <p:cNvSpPr/>
            <p:nvPr/>
          </p:nvSpPr>
          <p:spPr>
            <a:xfrm>
              <a:off x="1089425" y="-3462825"/>
              <a:ext cx="700025" cy="959400"/>
            </a:xfrm>
            <a:custGeom>
              <a:avLst/>
              <a:gdLst/>
              <a:ahLst/>
              <a:cxnLst/>
              <a:rect l="l" t="t" r="r" b="b"/>
              <a:pathLst>
                <a:path w="28001" h="38376" extrusionOk="0">
                  <a:moveTo>
                    <a:pt x="27849" y="1"/>
                  </a:moveTo>
                  <a:cubicBezTo>
                    <a:pt x="27816" y="1"/>
                    <a:pt x="27782" y="15"/>
                    <a:pt x="27755" y="43"/>
                  </a:cubicBezTo>
                  <a:lnTo>
                    <a:pt x="10736" y="17061"/>
                  </a:lnTo>
                  <a:cubicBezTo>
                    <a:pt x="10703" y="17083"/>
                    <a:pt x="10692" y="17117"/>
                    <a:pt x="10692" y="17161"/>
                  </a:cubicBezTo>
                  <a:lnTo>
                    <a:pt x="10692" y="27495"/>
                  </a:lnTo>
                  <a:lnTo>
                    <a:pt x="57" y="38130"/>
                  </a:lnTo>
                  <a:cubicBezTo>
                    <a:pt x="1" y="38186"/>
                    <a:pt x="1" y="38275"/>
                    <a:pt x="57" y="38331"/>
                  </a:cubicBezTo>
                  <a:cubicBezTo>
                    <a:pt x="79" y="38353"/>
                    <a:pt x="124" y="38375"/>
                    <a:pt x="157" y="38375"/>
                  </a:cubicBezTo>
                  <a:cubicBezTo>
                    <a:pt x="191" y="38375"/>
                    <a:pt x="235" y="38353"/>
                    <a:pt x="258" y="38331"/>
                  </a:cubicBezTo>
                  <a:lnTo>
                    <a:pt x="10937" y="27651"/>
                  </a:lnTo>
                  <a:cubicBezTo>
                    <a:pt x="10960" y="27629"/>
                    <a:pt x="10971" y="27595"/>
                    <a:pt x="10971" y="27551"/>
                  </a:cubicBezTo>
                  <a:lnTo>
                    <a:pt x="10971" y="17206"/>
                  </a:lnTo>
                  <a:lnTo>
                    <a:pt x="27944" y="232"/>
                  </a:lnTo>
                  <a:cubicBezTo>
                    <a:pt x="28000" y="188"/>
                    <a:pt x="28000" y="98"/>
                    <a:pt x="27944" y="43"/>
                  </a:cubicBezTo>
                  <a:cubicBezTo>
                    <a:pt x="27916" y="15"/>
                    <a:pt x="27883" y="1"/>
                    <a:pt x="27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1"/>
            <p:cNvSpPr/>
            <p:nvPr/>
          </p:nvSpPr>
          <p:spPr>
            <a:xfrm>
              <a:off x="1064875" y="-2535525"/>
              <a:ext cx="56950" cy="56925"/>
            </a:xfrm>
            <a:custGeom>
              <a:avLst/>
              <a:gdLst/>
              <a:ahLst/>
              <a:cxnLst/>
              <a:rect l="l" t="t" r="r" b="b"/>
              <a:pathLst>
                <a:path w="2278" h="2277" extrusionOk="0">
                  <a:moveTo>
                    <a:pt x="1139" y="0"/>
                  </a:moveTo>
                  <a:cubicBezTo>
                    <a:pt x="514" y="0"/>
                    <a:pt x="1" y="513"/>
                    <a:pt x="1" y="1138"/>
                  </a:cubicBezTo>
                  <a:cubicBezTo>
                    <a:pt x="1" y="1763"/>
                    <a:pt x="514" y="2277"/>
                    <a:pt x="1139" y="2277"/>
                  </a:cubicBezTo>
                  <a:cubicBezTo>
                    <a:pt x="1764" y="2277"/>
                    <a:pt x="2277" y="1763"/>
                    <a:pt x="2277" y="1138"/>
                  </a:cubicBezTo>
                  <a:cubicBezTo>
                    <a:pt x="2277" y="513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1"/>
            <p:cNvSpPr/>
            <p:nvPr/>
          </p:nvSpPr>
          <p:spPr>
            <a:xfrm>
              <a:off x="1212200" y="-2944175"/>
              <a:ext cx="869900" cy="1026350"/>
            </a:xfrm>
            <a:custGeom>
              <a:avLst/>
              <a:gdLst/>
              <a:ahLst/>
              <a:cxnLst/>
              <a:rect l="l" t="t" r="r" b="b"/>
              <a:pathLst>
                <a:path w="34796" h="41054" extrusionOk="0">
                  <a:moveTo>
                    <a:pt x="34639" y="0"/>
                  </a:moveTo>
                  <a:cubicBezTo>
                    <a:pt x="34603" y="0"/>
                    <a:pt x="34567" y="14"/>
                    <a:pt x="34539" y="42"/>
                  </a:cubicBezTo>
                  <a:lnTo>
                    <a:pt x="6026" y="28555"/>
                  </a:lnTo>
                  <a:cubicBezTo>
                    <a:pt x="6004" y="28577"/>
                    <a:pt x="5993" y="28610"/>
                    <a:pt x="5993" y="28655"/>
                  </a:cubicBezTo>
                  <a:lnTo>
                    <a:pt x="5993" y="34915"/>
                  </a:lnTo>
                  <a:lnTo>
                    <a:pt x="89" y="40808"/>
                  </a:lnTo>
                  <a:cubicBezTo>
                    <a:pt x="0" y="40897"/>
                    <a:pt x="56" y="41042"/>
                    <a:pt x="190" y="41053"/>
                  </a:cubicBezTo>
                  <a:cubicBezTo>
                    <a:pt x="223" y="41053"/>
                    <a:pt x="257" y="41042"/>
                    <a:pt x="290" y="41008"/>
                  </a:cubicBezTo>
                  <a:lnTo>
                    <a:pt x="6227" y="35072"/>
                  </a:lnTo>
                  <a:cubicBezTo>
                    <a:pt x="6249" y="35049"/>
                    <a:pt x="6272" y="35016"/>
                    <a:pt x="6272" y="34971"/>
                  </a:cubicBezTo>
                  <a:lnTo>
                    <a:pt x="6272" y="28711"/>
                  </a:lnTo>
                  <a:lnTo>
                    <a:pt x="34740" y="232"/>
                  </a:lnTo>
                  <a:cubicBezTo>
                    <a:pt x="34795" y="176"/>
                    <a:pt x="34795" y="87"/>
                    <a:pt x="34740" y="42"/>
                  </a:cubicBezTo>
                  <a:cubicBezTo>
                    <a:pt x="34712" y="14"/>
                    <a:pt x="34675" y="0"/>
                    <a:pt x="34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1"/>
            <p:cNvSpPr/>
            <p:nvPr/>
          </p:nvSpPr>
          <p:spPr>
            <a:xfrm>
              <a:off x="1577675" y="-2592175"/>
              <a:ext cx="155125" cy="154875"/>
            </a:xfrm>
            <a:custGeom>
              <a:avLst/>
              <a:gdLst/>
              <a:ahLst/>
              <a:cxnLst/>
              <a:rect l="l" t="t" r="r" b="b"/>
              <a:pathLst>
                <a:path w="6205" h="6195" extrusionOk="0">
                  <a:moveTo>
                    <a:pt x="6160" y="1"/>
                  </a:moveTo>
                  <a:lnTo>
                    <a:pt x="0" y="6150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1"/>
            <p:cNvSpPr/>
            <p:nvPr/>
          </p:nvSpPr>
          <p:spPr>
            <a:xfrm>
              <a:off x="1188475" y="-1949950"/>
              <a:ext cx="56950" cy="56950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39" y="1"/>
                  </a:moveTo>
                  <a:cubicBezTo>
                    <a:pt x="503" y="1"/>
                    <a:pt x="1" y="514"/>
                    <a:pt x="1" y="1139"/>
                  </a:cubicBezTo>
                  <a:cubicBezTo>
                    <a:pt x="1" y="1775"/>
                    <a:pt x="503" y="2277"/>
                    <a:pt x="1139" y="2277"/>
                  </a:cubicBezTo>
                  <a:cubicBezTo>
                    <a:pt x="1764" y="2277"/>
                    <a:pt x="2277" y="1775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1"/>
            <p:cNvSpPr/>
            <p:nvPr/>
          </p:nvSpPr>
          <p:spPr>
            <a:xfrm>
              <a:off x="2043025" y="-3122375"/>
              <a:ext cx="38525" cy="38650"/>
            </a:xfrm>
            <a:custGeom>
              <a:avLst/>
              <a:gdLst/>
              <a:ahLst/>
              <a:cxnLst/>
              <a:rect l="l" t="t" r="r" b="b"/>
              <a:pathLst>
                <a:path w="1541" h="1546" extrusionOk="0">
                  <a:moveTo>
                    <a:pt x="768" y="1"/>
                  </a:moveTo>
                  <a:cubicBezTo>
                    <a:pt x="525" y="1"/>
                    <a:pt x="283" y="117"/>
                    <a:pt x="134" y="340"/>
                  </a:cubicBezTo>
                  <a:cubicBezTo>
                    <a:pt x="100" y="385"/>
                    <a:pt x="78" y="441"/>
                    <a:pt x="56" y="486"/>
                  </a:cubicBezTo>
                  <a:cubicBezTo>
                    <a:pt x="45" y="530"/>
                    <a:pt x="22" y="575"/>
                    <a:pt x="11" y="619"/>
                  </a:cubicBezTo>
                  <a:cubicBezTo>
                    <a:pt x="11" y="675"/>
                    <a:pt x="0" y="720"/>
                    <a:pt x="0" y="776"/>
                  </a:cubicBezTo>
                  <a:cubicBezTo>
                    <a:pt x="0" y="1200"/>
                    <a:pt x="346" y="1546"/>
                    <a:pt x="770" y="1546"/>
                  </a:cubicBezTo>
                  <a:cubicBezTo>
                    <a:pt x="1194" y="1546"/>
                    <a:pt x="1540" y="1200"/>
                    <a:pt x="1540" y="776"/>
                  </a:cubicBezTo>
                  <a:cubicBezTo>
                    <a:pt x="1540" y="720"/>
                    <a:pt x="1529" y="675"/>
                    <a:pt x="1518" y="619"/>
                  </a:cubicBezTo>
                  <a:cubicBezTo>
                    <a:pt x="1507" y="575"/>
                    <a:pt x="1495" y="530"/>
                    <a:pt x="1473" y="486"/>
                  </a:cubicBezTo>
                  <a:cubicBezTo>
                    <a:pt x="1462" y="441"/>
                    <a:pt x="1440" y="385"/>
                    <a:pt x="1406" y="340"/>
                  </a:cubicBezTo>
                  <a:cubicBezTo>
                    <a:pt x="1384" y="307"/>
                    <a:pt x="1350" y="262"/>
                    <a:pt x="1306" y="229"/>
                  </a:cubicBezTo>
                  <a:cubicBezTo>
                    <a:pt x="1157" y="75"/>
                    <a:pt x="962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1"/>
            <p:cNvSpPr/>
            <p:nvPr/>
          </p:nvSpPr>
          <p:spPr>
            <a:xfrm>
              <a:off x="1472200" y="-3028150"/>
              <a:ext cx="522225" cy="509375"/>
            </a:xfrm>
            <a:custGeom>
              <a:avLst/>
              <a:gdLst/>
              <a:ahLst/>
              <a:cxnLst/>
              <a:rect l="l" t="t" r="r" b="b"/>
              <a:pathLst>
                <a:path w="20889" h="20375" extrusionOk="0">
                  <a:moveTo>
                    <a:pt x="19848" y="0"/>
                  </a:moveTo>
                  <a:cubicBezTo>
                    <a:pt x="19750" y="0"/>
                    <a:pt x="19647" y="20"/>
                    <a:pt x="19541" y="64"/>
                  </a:cubicBezTo>
                  <a:cubicBezTo>
                    <a:pt x="18760" y="388"/>
                    <a:pt x="18994" y="1537"/>
                    <a:pt x="19842" y="1537"/>
                  </a:cubicBezTo>
                  <a:cubicBezTo>
                    <a:pt x="20043" y="1537"/>
                    <a:pt x="20233" y="1459"/>
                    <a:pt x="20378" y="1314"/>
                  </a:cubicBezTo>
                  <a:cubicBezTo>
                    <a:pt x="20888" y="794"/>
                    <a:pt x="20468" y="0"/>
                    <a:pt x="19848" y="0"/>
                  </a:cubicBezTo>
                  <a:close/>
                  <a:moveTo>
                    <a:pt x="16078" y="3761"/>
                  </a:moveTo>
                  <a:cubicBezTo>
                    <a:pt x="15972" y="3761"/>
                    <a:pt x="15860" y="3784"/>
                    <a:pt x="15747" y="3836"/>
                  </a:cubicBezTo>
                  <a:cubicBezTo>
                    <a:pt x="14999" y="4182"/>
                    <a:pt x="15245" y="5309"/>
                    <a:pt x="16070" y="5309"/>
                  </a:cubicBezTo>
                  <a:cubicBezTo>
                    <a:pt x="16294" y="5309"/>
                    <a:pt x="16506" y="5209"/>
                    <a:pt x="16651" y="5030"/>
                  </a:cubicBezTo>
                  <a:cubicBezTo>
                    <a:pt x="17105" y="4500"/>
                    <a:pt x="16676" y="3761"/>
                    <a:pt x="16078" y="3761"/>
                  </a:cubicBezTo>
                  <a:close/>
                  <a:moveTo>
                    <a:pt x="12319" y="7533"/>
                  </a:moveTo>
                  <a:cubicBezTo>
                    <a:pt x="12220" y="7533"/>
                    <a:pt x="12115" y="7553"/>
                    <a:pt x="12008" y="7597"/>
                  </a:cubicBezTo>
                  <a:cubicBezTo>
                    <a:pt x="11238" y="7921"/>
                    <a:pt x="11462" y="9070"/>
                    <a:pt x="12310" y="9070"/>
                  </a:cubicBezTo>
                  <a:cubicBezTo>
                    <a:pt x="12511" y="9070"/>
                    <a:pt x="12700" y="8992"/>
                    <a:pt x="12845" y="8847"/>
                  </a:cubicBezTo>
                  <a:cubicBezTo>
                    <a:pt x="13356" y="8327"/>
                    <a:pt x="12944" y="7533"/>
                    <a:pt x="12319" y="7533"/>
                  </a:cubicBezTo>
                  <a:close/>
                  <a:moveTo>
                    <a:pt x="8545" y="11293"/>
                  </a:moveTo>
                  <a:cubicBezTo>
                    <a:pt x="8439" y="11293"/>
                    <a:pt x="8327" y="11317"/>
                    <a:pt x="8214" y="11369"/>
                  </a:cubicBezTo>
                  <a:cubicBezTo>
                    <a:pt x="7466" y="11715"/>
                    <a:pt x="7712" y="12842"/>
                    <a:pt x="8538" y="12842"/>
                  </a:cubicBezTo>
                  <a:cubicBezTo>
                    <a:pt x="8761" y="12842"/>
                    <a:pt x="8973" y="12742"/>
                    <a:pt x="9118" y="12563"/>
                  </a:cubicBezTo>
                  <a:cubicBezTo>
                    <a:pt x="9573" y="12033"/>
                    <a:pt x="9143" y="11293"/>
                    <a:pt x="8545" y="11293"/>
                  </a:cubicBezTo>
                  <a:close/>
                  <a:moveTo>
                    <a:pt x="4784" y="15066"/>
                  </a:moveTo>
                  <a:cubicBezTo>
                    <a:pt x="4686" y="15066"/>
                    <a:pt x="4582" y="15086"/>
                    <a:pt x="4476" y="15130"/>
                  </a:cubicBezTo>
                  <a:cubicBezTo>
                    <a:pt x="3706" y="15442"/>
                    <a:pt x="3929" y="16603"/>
                    <a:pt x="4777" y="16603"/>
                  </a:cubicBezTo>
                  <a:cubicBezTo>
                    <a:pt x="4978" y="16603"/>
                    <a:pt x="5168" y="16525"/>
                    <a:pt x="5313" y="16380"/>
                  </a:cubicBezTo>
                  <a:cubicBezTo>
                    <a:pt x="5824" y="15868"/>
                    <a:pt x="5410" y="15066"/>
                    <a:pt x="4784" y="15066"/>
                  </a:cubicBezTo>
                  <a:close/>
                  <a:moveTo>
                    <a:pt x="991" y="18820"/>
                  </a:moveTo>
                  <a:cubicBezTo>
                    <a:pt x="795" y="18820"/>
                    <a:pt x="593" y="18903"/>
                    <a:pt x="425" y="19102"/>
                  </a:cubicBezTo>
                  <a:cubicBezTo>
                    <a:pt x="1" y="19605"/>
                    <a:pt x="347" y="20363"/>
                    <a:pt x="1005" y="20375"/>
                  </a:cubicBezTo>
                  <a:cubicBezTo>
                    <a:pt x="1228" y="20375"/>
                    <a:pt x="1440" y="20274"/>
                    <a:pt x="1585" y="20096"/>
                  </a:cubicBezTo>
                  <a:cubicBezTo>
                    <a:pt x="2084" y="19523"/>
                    <a:pt x="1562" y="18820"/>
                    <a:pt x="991" y="188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1"/>
            <p:cNvSpPr/>
            <p:nvPr/>
          </p:nvSpPr>
          <p:spPr>
            <a:xfrm>
              <a:off x="1384050" y="-2463000"/>
              <a:ext cx="38250" cy="38250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0" y="1"/>
                  </a:moveTo>
                  <a:cubicBezTo>
                    <a:pt x="346" y="1"/>
                    <a:pt x="0" y="335"/>
                    <a:pt x="0" y="759"/>
                  </a:cubicBezTo>
                  <a:cubicBezTo>
                    <a:pt x="0" y="1183"/>
                    <a:pt x="346" y="1529"/>
                    <a:pt x="770" y="1529"/>
                  </a:cubicBezTo>
                  <a:cubicBezTo>
                    <a:pt x="971" y="1529"/>
                    <a:pt x="1161" y="1451"/>
                    <a:pt x="1306" y="1306"/>
                  </a:cubicBezTo>
                  <a:cubicBezTo>
                    <a:pt x="1339" y="1273"/>
                    <a:pt x="1373" y="1228"/>
                    <a:pt x="1406" y="1195"/>
                  </a:cubicBezTo>
                  <a:cubicBezTo>
                    <a:pt x="1429" y="1150"/>
                    <a:pt x="1451" y="1094"/>
                    <a:pt x="1473" y="1050"/>
                  </a:cubicBezTo>
                  <a:cubicBezTo>
                    <a:pt x="1496" y="1005"/>
                    <a:pt x="1507" y="960"/>
                    <a:pt x="1518" y="916"/>
                  </a:cubicBezTo>
                  <a:cubicBezTo>
                    <a:pt x="1529" y="860"/>
                    <a:pt x="1529" y="815"/>
                    <a:pt x="1529" y="759"/>
                  </a:cubicBezTo>
                  <a:cubicBezTo>
                    <a:pt x="1529" y="335"/>
                    <a:pt x="1183" y="1"/>
                    <a:pt x="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1"/>
            <p:cNvSpPr/>
            <p:nvPr/>
          </p:nvSpPr>
          <p:spPr>
            <a:xfrm>
              <a:off x="1108400" y="-3240375"/>
              <a:ext cx="38250" cy="38650"/>
            </a:xfrm>
            <a:custGeom>
              <a:avLst/>
              <a:gdLst/>
              <a:ahLst/>
              <a:cxnLst/>
              <a:rect l="l" t="t" r="r" b="b"/>
              <a:pathLst>
                <a:path w="1530" h="1546" extrusionOk="0">
                  <a:moveTo>
                    <a:pt x="763" y="0"/>
                  </a:moveTo>
                  <a:cubicBezTo>
                    <a:pt x="568" y="0"/>
                    <a:pt x="373" y="75"/>
                    <a:pt x="224" y="228"/>
                  </a:cubicBezTo>
                  <a:cubicBezTo>
                    <a:pt x="190" y="262"/>
                    <a:pt x="157" y="295"/>
                    <a:pt x="123" y="340"/>
                  </a:cubicBezTo>
                  <a:cubicBezTo>
                    <a:pt x="101" y="385"/>
                    <a:pt x="79" y="429"/>
                    <a:pt x="57" y="485"/>
                  </a:cubicBezTo>
                  <a:cubicBezTo>
                    <a:pt x="34" y="530"/>
                    <a:pt x="23" y="574"/>
                    <a:pt x="12" y="619"/>
                  </a:cubicBezTo>
                  <a:cubicBezTo>
                    <a:pt x="1" y="664"/>
                    <a:pt x="1" y="719"/>
                    <a:pt x="1" y="775"/>
                  </a:cubicBezTo>
                  <a:cubicBezTo>
                    <a:pt x="1" y="820"/>
                    <a:pt x="1" y="865"/>
                    <a:pt x="12" y="920"/>
                  </a:cubicBezTo>
                  <a:cubicBezTo>
                    <a:pt x="23" y="965"/>
                    <a:pt x="34" y="1010"/>
                    <a:pt x="57" y="1054"/>
                  </a:cubicBezTo>
                  <a:cubicBezTo>
                    <a:pt x="79" y="1110"/>
                    <a:pt x="101" y="1155"/>
                    <a:pt x="123" y="1199"/>
                  </a:cubicBezTo>
                  <a:cubicBezTo>
                    <a:pt x="269" y="1411"/>
                    <a:pt x="503" y="1534"/>
                    <a:pt x="760" y="1545"/>
                  </a:cubicBezTo>
                  <a:cubicBezTo>
                    <a:pt x="972" y="1534"/>
                    <a:pt x="1161" y="1456"/>
                    <a:pt x="1306" y="1311"/>
                  </a:cubicBezTo>
                  <a:cubicBezTo>
                    <a:pt x="1340" y="1277"/>
                    <a:pt x="1373" y="1244"/>
                    <a:pt x="1407" y="1199"/>
                  </a:cubicBezTo>
                  <a:cubicBezTo>
                    <a:pt x="1429" y="1155"/>
                    <a:pt x="1451" y="1110"/>
                    <a:pt x="1474" y="1054"/>
                  </a:cubicBezTo>
                  <a:cubicBezTo>
                    <a:pt x="1496" y="1010"/>
                    <a:pt x="1507" y="965"/>
                    <a:pt x="1518" y="920"/>
                  </a:cubicBezTo>
                  <a:cubicBezTo>
                    <a:pt x="1530" y="865"/>
                    <a:pt x="1530" y="820"/>
                    <a:pt x="1530" y="775"/>
                  </a:cubicBezTo>
                  <a:cubicBezTo>
                    <a:pt x="1530" y="719"/>
                    <a:pt x="1530" y="664"/>
                    <a:pt x="1518" y="619"/>
                  </a:cubicBezTo>
                  <a:cubicBezTo>
                    <a:pt x="1507" y="574"/>
                    <a:pt x="1496" y="530"/>
                    <a:pt x="1474" y="485"/>
                  </a:cubicBezTo>
                  <a:cubicBezTo>
                    <a:pt x="1451" y="429"/>
                    <a:pt x="1429" y="385"/>
                    <a:pt x="1407" y="340"/>
                  </a:cubicBezTo>
                  <a:cubicBezTo>
                    <a:pt x="1252" y="117"/>
                    <a:pt x="1007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1"/>
            <p:cNvSpPr/>
            <p:nvPr/>
          </p:nvSpPr>
          <p:spPr>
            <a:xfrm>
              <a:off x="537050" y="-3146175"/>
              <a:ext cx="522775" cy="509125"/>
            </a:xfrm>
            <a:custGeom>
              <a:avLst/>
              <a:gdLst/>
              <a:ahLst/>
              <a:cxnLst/>
              <a:rect l="l" t="t" r="r" b="b"/>
              <a:pathLst>
                <a:path w="20911" h="20365" extrusionOk="0">
                  <a:moveTo>
                    <a:pt x="19870" y="1"/>
                  </a:moveTo>
                  <a:cubicBezTo>
                    <a:pt x="19772" y="1"/>
                    <a:pt x="19668" y="21"/>
                    <a:pt x="19563" y="65"/>
                  </a:cubicBezTo>
                  <a:cubicBezTo>
                    <a:pt x="18782" y="377"/>
                    <a:pt x="19016" y="1538"/>
                    <a:pt x="19853" y="1538"/>
                  </a:cubicBezTo>
                  <a:cubicBezTo>
                    <a:pt x="20054" y="1538"/>
                    <a:pt x="20255" y="1460"/>
                    <a:pt x="20400" y="1315"/>
                  </a:cubicBezTo>
                  <a:cubicBezTo>
                    <a:pt x="20910" y="795"/>
                    <a:pt x="20490" y="1"/>
                    <a:pt x="19870" y="1"/>
                  </a:cubicBezTo>
                  <a:close/>
                  <a:moveTo>
                    <a:pt x="16100" y="3761"/>
                  </a:moveTo>
                  <a:cubicBezTo>
                    <a:pt x="15993" y="3761"/>
                    <a:pt x="15882" y="3785"/>
                    <a:pt x="15768" y="3837"/>
                  </a:cubicBezTo>
                  <a:cubicBezTo>
                    <a:pt x="15021" y="4183"/>
                    <a:pt x="15266" y="5299"/>
                    <a:pt x="16092" y="5299"/>
                  </a:cubicBezTo>
                  <a:lnTo>
                    <a:pt x="16081" y="5310"/>
                  </a:lnTo>
                  <a:cubicBezTo>
                    <a:pt x="16315" y="5310"/>
                    <a:pt x="16527" y="5209"/>
                    <a:pt x="16672" y="5031"/>
                  </a:cubicBezTo>
                  <a:cubicBezTo>
                    <a:pt x="17127" y="4500"/>
                    <a:pt x="16697" y="3761"/>
                    <a:pt x="16100" y="3761"/>
                  </a:cubicBezTo>
                  <a:close/>
                  <a:moveTo>
                    <a:pt x="12329" y="7526"/>
                  </a:moveTo>
                  <a:cubicBezTo>
                    <a:pt x="12233" y="7526"/>
                    <a:pt x="12133" y="7545"/>
                    <a:pt x="12030" y="7586"/>
                  </a:cubicBezTo>
                  <a:cubicBezTo>
                    <a:pt x="11249" y="7910"/>
                    <a:pt x="11483" y="9071"/>
                    <a:pt x="12320" y="9071"/>
                  </a:cubicBezTo>
                  <a:cubicBezTo>
                    <a:pt x="12521" y="9071"/>
                    <a:pt x="12722" y="8993"/>
                    <a:pt x="12867" y="8847"/>
                  </a:cubicBezTo>
                  <a:cubicBezTo>
                    <a:pt x="13380" y="8325"/>
                    <a:pt x="12953" y="7526"/>
                    <a:pt x="12329" y="7526"/>
                  </a:cubicBezTo>
                  <a:close/>
                  <a:moveTo>
                    <a:pt x="8567" y="11294"/>
                  </a:moveTo>
                  <a:cubicBezTo>
                    <a:pt x="8461" y="11294"/>
                    <a:pt x="8349" y="11317"/>
                    <a:pt x="8236" y="11369"/>
                  </a:cubicBezTo>
                  <a:cubicBezTo>
                    <a:pt x="7488" y="11715"/>
                    <a:pt x="7734" y="12831"/>
                    <a:pt x="8559" y="12831"/>
                  </a:cubicBezTo>
                  <a:lnTo>
                    <a:pt x="8548" y="12843"/>
                  </a:lnTo>
                  <a:cubicBezTo>
                    <a:pt x="8783" y="12831"/>
                    <a:pt x="8995" y="12742"/>
                    <a:pt x="9140" y="12564"/>
                  </a:cubicBezTo>
                  <a:cubicBezTo>
                    <a:pt x="9594" y="12033"/>
                    <a:pt x="9165" y="11294"/>
                    <a:pt x="8567" y="11294"/>
                  </a:cubicBezTo>
                  <a:close/>
                  <a:moveTo>
                    <a:pt x="4802" y="15066"/>
                  </a:moveTo>
                  <a:cubicBezTo>
                    <a:pt x="4705" y="15066"/>
                    <a:pt x="4602" y="15086"/>
                    <a:pt x="4497" y="15130"/>
                  </a:cubicBezTo>
                  <a:cubicBezTo>
                    <a:pt x="3716" y="15443"/>
                    <a:pt x="3951" y="16603"/>
                    <a:pt x="4788" y="16603"/>
                  </a:cubicBezTo>
                  <a:cubicBezTo>
                    <a:pt x="4988" y="16603"/>
                    <a:pt x="5189" y="16525"/>
                    <a:pt x="5334" y="16380"/>
                  </a:cubicBezTo>
                  <a:cubicBezTo>
                    <a:pt x="5845" y="15869"/>
                    <a:pt x="5423" y="15066"/>
                    <a:pt x="4802" y="15066"/>
                  </a:cubicBezTo>
                  <a:close/>
                  <a:moveTo>
                    <a:pt x="1018" y="18818"/>
                  </a:moveTo>
                  <a:cubicBezTo>
                    <a:pt x="838" y="18818"/>
                    <a:pt x="649" y="18889"/>
                    <a:pt x="480" y="19058"/>
                  </a:cubicBezTo>
                  <a:cubicBezTo>
                    <a:pt x="0" y="19538"/>
                    <a:pt x="335" y="20364"/>
                    <a:pt x="1027" y="20364"/>
                  </a:cubicBezTo>
                  <a:cubicBezTo>
                    <a:pt x="1228" y="20364"/>
                    <a:pt x="1417" y="20286"/>
                    <a:pt x="1562" y="20141"/>
                  </a:cubicBezTo>
                  <a:cubicBezTo>
                    <a:pt x="2119" y="19585"/>
                    <a:pt x="1612" y="18818"/>
                    <a:pt x="1018" y="188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1"/>
            <p:cNvSpPr/>
            <p:nvPr/>
          </p:nvSpPr>
          <p:spPr>
            <a:xfrm>
              <a:off x="449150" y="-2581150"/>
              <a:ext cx="38250" cy="38375"/>
            </a:xfrm>
            <a:custGeom>
              <a:avLst/>
              <a:gdLst/>
              <a:ahLst/>
              <a:cxnLst/>
              <a:rect l="l" t="t" r="r" b="b"/>
              <a:pathLst>
                <a:path w="1530" h="1535" extrusionOk="0">
                  <a:moveTo>
                    <a:pt x="771" y="0"/>
                  </a:moveTo>
                  <a:cubicBezTo>
                    <a:pt x="721" y="0"/>
                    <a:pt x="670" y="6"/>
                    <a:pt x="626" y="17"/>
                  </a:cubicBezTo>
                  <a:cubicBezTo>
                    <a:pt x="570" y="28"/>
                    <a:pt x="525" y="40"/>
                    <a:pt x="481" y="62"/>
                  </a:cubicBezTo>
                  <a:cubicBezTo>
                    <a:pt x="436" y="73"/>
                    <a:pt x="380" y="107"/>
                    <a:pt x="347" y="129"/>
                  </a:cubicBezTo>
                  <a:cubicBezTo>
                    <a:pt x="302" y="162"/>
                    <a:pt x="258" y="185"/>
                    <a:pt x="224" y="229"/>
                  </a:cubicBezTo>
                  <a:cubicBezTo>
                    <a:pt x="191" y="263"/>
                    <a:pt x="157" y="296"/>
                    <a:pt x="135" y="341"/>
                  </a:cubicBezTo>
                  <a:cubicBezTo>
                    <a:pt x="101" y="385"/>
                    <a:pt x="79" y="430"/>
                    <a:pt x="57" y="486"/>
                  </a:cubicBezTo>
                  <a:cubicBezTo>
                    <a:pt x="45" y="531"/>
                    <a:pt x="23" y="575"/>
                    <a:pt x="12" y="620"/>
                  </a:cubicBezTo>
                  <a:cubicBezTo>
                    <a:pt x="1" y="664"/>
                    <a:pt x="1" y="720"/>
                    <a:pt x="1" y="776"/>
                  </a:cubicBezTo>
                  <a:cubicBezTo>
                    <a:pt x="1" y="821"/>
                    <a:pt x="1" y="865"/>
                    <a:pt x="12" y="921"/>
                  </a:cubicBezTo>
                  <a:cubicBezTo>
                    <a:pt x="23" y="966"/>
                    <a:pt x="45" y="1010"/>
                    <a:pt x="57" y="1055"/>
                  </a:cubicBezTo>
                  <a:cubicBezTo>
                    <a:pt x="79" y="1100"/>
                    <a:pt x="101" y="1144"/>
                    <a:pt x="135" y="1189"/>
                  </a:cubicBezTo>
                  <a:cubicBezTo>
                    <a:pt x="191" y="1278"/>
                    <a:pt x="258" y="1345"/>
                    <a:pt x="347" y="1401"/>
                  </a:cubicBezTo>
                  <a:cubicBezTo>
                    <a:pt x="380" y="1434"/>
                    <a:pt x="436" y="1457"/>
                    <a:pt x="481" y="1479"/>
                  </a:cubicBezTo>
                  <a:cubicBezTo>
                    <a:pt x="525" y="1490"/>
                    <a:pt x="570" y="1513"/>
                    <a:pt x="626" y="1513"/>
                  </a:cubicBezTo>
                  <a:cubicBezTo>
                    <a:pt x="670" y="1524"/>
                    <a:pt x="715" y="1535"/>
                    <a:pt x="771" y="1535"/>
                  </a:cubicBezTo>
                  <a:cubicBezTo>
                    <a:pt x="815" y="1535"/>
                    <a:pt x="871" y="1524"/>
                    <a:pt x="916" y="1513"/>
                  </a:cubicBezTo>
                  <a:cubicBezTo>
                    <a:pt x="972" y="1513"/>
                    <a:pt x="1016" y="1490"/>
                    <a:pt x="1061" y="1479"/>
                  </a:cubicBezTo>
                  <a:cubicBezTo>
                    <a:pt x="1106" y="1457"/>
                    <a:pt x="1150" y="1434"/>
                    <a:pt x="1195" y="1401"/>
                  </a:cubicBezTo>
                  <a:cubicBezTo>
                    <a:pt x="1273" y="1345"/>
                    <a:pt x="1351" y="1278"/>
                    <a:pt x="1407" y="1189"/>
                  </a:cubicBezTo>
                  <a:cubicBezTo>
                    <a:pt x="1429" y="1144"/>
                    <a:pt x="1452" y="1111"/>
                    <a:pt x="1474" y="1055"/>
                  </a:cubicBezTo>
                  <a:cubicBezTo>
                    <a:pt x="1496" y="1010"/>
                    <a:pt x="1507" y="966"/>
                    <a:pt x="1519" y="921"/>
                  </a:cubicBezTo>
                  <a:cubicBezTo>
                    <a:pt x="1530" y="865"/>
                    <a:pt x="1530" y="821"/>
                    <a:pt x="1530" y="776"/>
                  </a:cubicBezTo>
                  <a:cubicBezTo>
                    <a:pt x="1530" y="720"/>
                    <a:pt x="1530" y="664"/>
                    <a:pt x="1519" y="620"/>
                  </a:cubicBezTo>
                  <a:cubicBezTo>
                    <a:pt x="1507" y="575"/>
                    <a:pt x="1496" y="531"/>
                    <a:pt x="1474" y="486"/>
                  </a:cubicBezTo>
                  <a:cubicBezTo>
                    <a:pt x="1452" y="430"/>
                    <a:pt x="1429" y="385"/>
                    <a:pt x="1407" y="341"/>
                  </a:cubicBezTo>
                  <a:cubicBezTo>
                    <a:pt x="1373" y="296"/>
                    <a:pt x="1340" y="263"/>
                    <a:pt x="1307" y="229"/>
                  </a:cubicBezTo>
                  <a:cubicBezTo>
                    <a:pt x="1273" y="185"/>
                    <a:pt x="1228" y="162"/>
                    <a:pt x="1195" y="129"/>
                  </a:cubicBezTo>
                  <a:cubicBezTo>
                    <a:pt x="1150" y="107"/>
                    <a:pt x="1106" y="84"/>
                    <a:pt x="1061" y="62"/>
                  </a:cubicBezTo>
                  <a:cubicBezTo>
                    <a:pt x="1016" y="40"/>
                    <a:pt x="972" y="28"/>
                    <a:pt x="916" y="17"/>
                  </a:cubicBezTo>
                  <a:cubicBezTo>
                    <a:pt x="871" y="6"/>
                    <a:pt x="821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1"/>
            <p:cNvSpPr/>
            <p:nvPr/>
          </p:nvSpPr>
          <p:spPr>
            <a:xfrm>
              <a:off x="1636250" y="-2122350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1"/>
            <p:cNvSpPr/>
            <p:nvPr/>
          </p:nvSpPr>
          <p:spPr>
            <a:xfrm>
              <a:off x="1711575" y="-2197675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1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1"/>
            <p:cNvSpPr/>
            <p:nvPr/>
          </p:nvSpPr>
          <p:spPr>
            <a:xfrm>
              <a:off x="1786900" y="-2273000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64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1"/>
            <p:cNvSpPr/>
            <p:nvPr/>
          </p:nvSpPr>
          <p:spPr>
            <a:xfrm>
              <a:off x="1862225" y="-2348325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76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1"/>
            <p:cNvSpPr/>
            <p:nvPr/>
          </p:nvSpPr>
          <p:spPr>
            <a:xfrm>
              <a:off x="1937550" y="-2423950"/>
              <a:ext cx="137025" cy="25425"/>
            </a:xfrm>
            <a:custGeom>
              <a:avLst/>
              <a:gdLst/>
              <a:ahLst/>
              <a:cxnLst/>
              <a:rect l="l" t="t" r="r" b="b"/>
              <a:pathLst>
                <a:path w="5481" h="1017" extrusionOk="0">
                  <a:moveTo>
                    <a:pt x="1016" y="1"/>
                  </a:moveTo>
                  <a:lnTo>
                    <a:pt x="1" y="1016"/>
                  </a:lnTo>
                  <a:lnTo>
                    <a:pt x="4476" y="1016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1"/>
            <p:cNvSpPr/>
            <p:nvPr/>
          </p:nvSpPr>
          <p:spPr>
            <a:xfrm>
              <a:off x="2013150" y="-2499275"/>
              <a:ext cx="136750" cy="25150"/>
            </a:xfrm>
            <a:custGeom>
              <a:avLst/>
              <a:gdLst/>
              <a:ahLst/>
              <a:cxnLst/>
              <a:rect l="l" t="t" r="r" b="b"/>
              <a:pathLst>
                <a:path w="5470" h="1006" extrusionOk="0">
                  <a:moveTo>
                    <a:pt x="1005" y="1"/>
                  </a:moveTo>
                  <a:lnTo>
                    <a:pt x="1" y="1005"/>
                  </a:lnTo>
                  <a:lnTo>
                    <a:pt x="4465" y="1005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1"/>
            <p:cNvSpPr/>
            <p:nvPr/>
          </p:nvSpPr>
          <p:spPr>
            <a:xfrm>
              <a:off x="2088500" y="-2574600"/>
              <a:ext cx="136725" cy="25150"/>
            </a:xfrm>
            <a:custGeom>
              <a:avLst/>
              <a:gdLst/>
              <a:ahLst/>
              <a:cxnLst/>
              <a:rect l="l" t="t" r="r" b="b"/>
              <a:pathLst>
                <a:path w="5469" h="1006" extrusionOk="0">
                  <a:moveTo>
                    <a:pt x="1004" y="1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1"/>
            <p:cNvSpPr/>
            <p:nvPr/>
          </p:nvSpPr>
          <p:spPr>
            <a:xfrm>
              <a:off x="463950" y="-2710950"/>
              <a:ext cx="548500" cy="546775"/>
            </a:xfrm>
            <a:custGeom>
              <a:avLst/>
              <a:gdLst/>
              <a:ahLst/>
              <a:cxnLst/>
              <a:rect l="l" t="t" r="r" b="b"/>
              <a:pathLst>
                <a:path w="21940" h="21871" extrusionOk="0">
                  <a:moveTo>
                    <a:pt x="21785" y="1"/>
                  </a:moveTo>
                  <a:cubicBezTo>
                    <a:pt x="21750" y="1"/>
                    <a:pt x="21717" y="15"/>
                    <a:pt x="21694" y="42"/>
                  </a:cubicBezTo>
                  <a:lnTo>
                    <a:pt x="90" y="21636"/>
                  </a:lnTo>
                  <a:cubicBezTo>
                    <a:pt x="0" y="21725"/>
                    <a:pt x="67" y="21870"/>
                    <a:pt x="190" y="21870"/>
                  </a:cubicBezTo>
                  <a:cubicBezTo>
                    <a:pt x="223" y="21870"/>
                    <a:pt x="268" y="21859"/>
                    <a:pt x="290" y="21837"/>
                  </a:cubicBezTo>
                  <a:lnTo>
                    <a:pt x="21884" y="232"/>
                  </a:lnTo>
                  <a:cubicBezTo>
                    <a:pt x="21940" y="176"/>
                    <a:pt x="21940" y="87"/>
                    <a:pt x="21884" y="42"/>
                  </a:cubicBezTo>
                  <a:cubicBezTo>
                    <a:pt x="21856" y="15"/>
                    <a:pt x="21820" y="1"/>
                    <a:pt x="21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1"/>
            <p:cNvSpPr/>
            <p:nvPr/>
          </p:nvSpPr>
          <p:spPr>
            <a:xfrm>
              <a:off x="942975" y="-1800075"/>
              <a:ext cx="549225" cy="547350"/>
            </a:xfrm>
            <a:custGeom>
              <a:avLst/>
              <a:gdLst/>
              <a:ahLst/>
              <a:cxnLst/>
              <a:rect l="l" t="t" r="r" b="b"/>
              <a:pathLst>
                <a:path w="21969" h="21894" extrusionOk="0">
                  <a:moveTo>
                    <a:pt x="21761" y="1"/>
                  </a:moveTo>
                  <a:cubicBezTo>
                    <a:pt x="21726" y="1"/>
                    <a:pt x="21690" y="16"/>
                    <a:pt x="21661" y="54"/>
                  </a:cubicBezTo>
                  <a:lnTo>
                    <a:pt x="56" y="21659"/>
                  </a:lnTo>
                  <a:cubicBezTo>
                    <a:pt x="0" y="21704"/>
                    <a:pt x="0" y="21793"/>
                    <a:pt x="56" y="21849"/>
                  </a:cubicBezTo>
                  <a:cubicBezTo>
                    <a:pt x="89" y="21882"/>
                    <a:pt x="123" y="21893"/>
                    <a:pt x="156" y="21893"/>
                  </a:cubicBezTo>
                  <a:cubicBezTo>
                    <a:pt x="190" y="21893"/>
                    <a:pt x="223" y="21882"/>
                    <a:pt x="257" y="21849"/>
                  </a:cubicBezTo>
                  <a:lnTo>
                    <a:pt x="21850" y="255"/>
                  </a:lnTo>
                  <a:cubicBezTo>
                    <a:pt x="21969" y="154"/>
                    <a:pt x="21869" y="1"/>
                    <a:pt x="2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1"/>
            <p:cNvSpPr/>
            <p:nvPr/>
          </p:nvSpPr>
          <p:spPr>
            <a:xfrm>
              <a:off x="295725" y="-2356925"/>
              <a:ext cx="548500" cy="547050"/>
            </a:xfrm>
            <a:custGeom>
              <a:avLst/>
              <a:gdLst/>
              <a:ahLst/>
              <a:cxnLst/>
              <a:rect l="l" t="t" r="r" b="b"/>
              <a:pathLst>
                <a:path w="21940" h="21882" extrusionOk="0">
                  <a:moveTo>
                    <a:pt x="21795" y="1"/>
                  </a:moveTo>
                  <a:cubicBezTo>
                    <a:pt x="21758" y="1"/>
                    <a:pt x="21722" y="15"/>
                    <a:pt x="21694" y="43"/>
                  </a:cubicBezTo>
                  <a:lnTo>
                    <a:pt x="89" y="21647"/>
                  </a:lnTo>
                  <a:cubicBezTo>
                    <a:pt x="0" y="21726"/>
                    <a:pt x="67" y="21882"/>
                    <a:pt x="190" y="21882"/>
                  </a:cubicBezTo>
                  <a:cubicBezTo>
                    <a:pt x="223" y="21882"/>
                    <a:pt x="268" y="21871"/>
                    <a:pt x="290" y="21837"/>
                  </a:cubicBezTo>
                  <a:lnTo>
                    <a:pt x="21895" y="244"/>
                  </a:lnTo>
                  <a:cubicBezTo>
                    <a:pt x="21940" y="188"/>
                    <a:pt x="21940" y="99"/>
                    <a:pt x="21895" y="43"/>
                  </a:cubicBezTo>
                  <a:cubicBezTo>
                    <a:pt x="21867" y="15"/>
                    <a:pt x="21831" y="1"/>
                    <a:pt x="21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1"/>
            <p:cNvSpPr/>
            <p:nvPr/>
          </p:nvSpPr>
          <p:spPr>
            <a:xfrm>
              <a:off x="1774900" y="-1975200"/>
              <a:ext cx="248600" cy="239275"/>
            </a:xfrm>
            <a:custGeom>
              <a:avLst/>
              <a:gdLst/>
              <a:ahLst/>
              <a:cxnLst/>
              <a:rect l="l" t="t" r="r" b="b"/>
              <a:pathLst>
                <a:path w="9944" h="9571" extrusionOk="0">
                  <a:moveTo>
                    <a:pt x="5168" y="285"/>
                  </a:moveTo>
                  <a:cubicBezTo>
                    <a:pt x="7656" y="285"/>
                    <a:pt x="9665" y="2294"/>
                    <a:pt x="9665" y="4783"/>
                  </a:cubicBezTo>
                  <a:cubicBezTo>
                    <a:pt x="9665" y="6613"/>
                    <a:pt x="8571" y="8253"/>
                    <a:pt x="6886" y="8945"/>
                  </a:cubicBezTo>
                  <a:cubicBezTo>
                    <a:pt x="6328" y="9178"/>
                    <a:pt x="5742" y="9291"/>
                    <a:pt x="5161" y="9291"/>
                  </a:cubicBezTo>
                  <a:cubicBezTo>
                    <a:pt x="3991" y="9291"/>
                    <a:pt x="2841" y="8832"/>
                    <a:pt x="1976" y="7974"/>
                  </a:cubicBezTo>
                  <a:cubicBezTo>
                    <a:pt x="693" y="6680"/>
                    <a:pt x="302" y="4749"/>
                    <a:pt x="1005" y="3064"/>
                  </a:cubicBezTo>
                  <a:cubicBezTo>
                    <a:pt x="1697" y="1379"/>
                    <a:pt x="3349" y="285"/>
                    <a:pt x="5168" y="285"/>
                  </a:cubicBezTo>
                  <a:close/>
                  <a:moveTo>
                    <a:pt x="5165" y="0"/>
                  </a:moveTo>
                  <a:cubicBezTo>
                    <a:pt x="3920" y="0"/>
                    <a:pt x="2696" y="484"/>
                    <a:pt x="1786" y="1401"/>
                  </a:cubicBezTo>
                  <a:cubicBezTo>
                    <a:pt x="414" y="2774"/>
                    <a:pt x="1" y="4827"/>
                    <a:pt x="748" y="6613"/>
                  </a:cubicBezTo>
                  <a:cubicBezTo>
                    <a:pt x="1485" y="8398"/>
                    <a:pt x="3226" y="9570"/>
                    <a:pt x="5168" y="9570"/>
                  </a:cubicBezTo>
                  <a:cubicBezTo>
                    <a:pt x="7801" y="9559"/>
                    <a:pt x="9944" y="7427"/>
                    <a:pt x="9944" y="4783"/>
                  </a:cubicBezTo>
                  <a:cubicBezTo>
                    <a:pt x="9944" y="2852"/>
                    <a:pt x="8783" y="1111"/>
                    <a:pt x="6998" y="364"/>
                  </a:cubicBezTo>
                  <a:cubicBezTo>
                    <a:pt x="6406" y="119"/>
                    <a:pt x="5783" y="0"/>
                    <a:pt x="5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1"/>
            <p:cNvSpPr/>
            <p:nvPr/>
          </p:nvSpPr>
          <p:spPr>
            <a:xfrm>
              <a:off x="1850800" y="-1908650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32" y="0"/>
                  </a:moveTo>
                  <a:cubicBezTo>
                    <a:pt x="960" y="0"/>
                    <a:pt x="0" y="949"/>
                    <a:pt x="0" y="2121"/>
                  </a:cubicBezTo>
                  <a:cubicBezTo>
                    <a:pt x="0" y="3304"/>
                    <a:pt x="960" y="4252"/>
                    <a:pt x="2132" y="4252"/>
                  </a:cubicBezTo>
                  <a:cubicBezTo>
                    <a:pt x="3303" y="4252"/>
                    <a:pt x="4252" y="3304"/>
                    <a:pt x="4252" y="2121"/>
                  </a:cubicBezTo>
                  <a:cubicBezTo>
                    <a:pt x="4252" y="949"/>
                    <a:pt x="3303" y="0"/>
                    <a:pt x="2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1"/>
            <p:cNvSpPr/>
            <p:nvPr/>
          </p:nvSpPr>
          <p:spPr>
            <a:xfrm>
              <a:off x="735125" y="-2028925"/>
              <a:ext cx="184150" cy="157950"/>
            </a:xfrm>
            <a:custGeom>
              <a:avLst/>
              <a:gdLst/>
              <a:ahLst/>
              <a:cxnLst/>
              <a:rect l="l" t="t" r="r" b="b"/>
              <a:pathLst>
                <a:path w="7366" h="6318" extrusionOk="0">
                  <a:moveTo>
                    <a:pt x="4219" y="292"/>
                  </a:moveTo>
                  <a:cubicBezTo>
                    <a:pt x="5803" y="292"/>
                    <a:pt x="7087" y="1575"/>
                    <a:pt x="7087" y="3171"/>
                  </a:cubicBezTo>
                  <a:cubicBezTo>
                    <a:pt x="7087" y="4901"/>
                    <a:pt x="5670" y="6048"/>
                    <a:pt x="4191" y="6048"/>
                  </a:cubicBezTo>
                  <a:cubicBezTo>
                    <a:pt x="3485" y="6048"/>
                    <a:pt x="2764" y="5786"/>
                    <a:pt x="2176" y="5202"/>
                  </a:cubicBezTo>
                  <a:cubicBezTo>
                    <a:pt x="369" y="3383"/>
                    <a:pt x="1652" y="292"/>
                    <a:pt x="4219" y="292"/>
                  </a:cubicBezTo>
                  <a:close/>
                  <a:moveTo>
                    <a:pt x="4186" y="1"/>
                  </a:moveTo>
                  <a:cubicBezTo>
                    <a:pt x="3414" y="1"/>
                    <a:pt x="2627" y="287"/>
                    <a:pt x="1987" y="928"/>
                  </a:cubicBezTo>
                  <a:cubicBezTo>
                    <a:pt x="0" y="2925"/>
                    <a:pt x="1406" y="6318"/>
                    <a:pt x="4219" y="6318"/>
                  </a:cubicBezTo>
                  <a:cubicBezTo>
                    <a:pt x="5959" y="6318"/>
                    <a:pt x="7366" y="4912"/>
                    <a:pt x="7366" y="3171"/>
                  </a:cubicBezTo>
                  <a:cubicBezTo>
                    <a:pt x="7366" y="1266"/>
                    <a:pt x="5808" y="1"/>
                    <a:pt x="4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1"/>
            <p:cNvSpPr/>
            <p:nvPr/>
          </p:nvSpPr>
          <p:spPr>
            <a:xfrm>
              <a:off x="803475" y="-1984150"/>
              <a:ext cx="74500" cy="69000"/>
            </a:xfrm>
            <a:custGeom>
              <a:avLst/>
              <a:gdLst/>
              <a:ahLst/>
              <a:cxnLst/>
              <a:rect l="l" t="t" r="r" b="b"/>
              <a:pathLst>
                <a:path w="2980" h="2760" extrusionOk="0">
                  <a:moveTo>
                    <a:pt x="1486" y="0"/>
                  </a:moveTo>
                  <a:cubicBezTo>
                    <a:pt x="824" y="0"/>
                    <a:pt x="234" y="484"/>
                    <a:pt x="123" y="1157"/>
                  </a:cubicBezTo>
                  <a:cubicBezTo>
                    <a:pt x="0" y="1916"/>
                    <a:pt x="514" y="2619"/>
                    <a:pt x="1273" y="2741"/>
                  </a:cubicBezTo>
                  <a:cubicBezTo>
                    <a:pt x="1347" y="2754"/>
                    <a:pt x="1421" y="2760"/>
                    <a:pt x="1494" y="2760"/>
                  </a:cubicBezTo>
                  <a:cubicBezTo>
                    <a:pt x="2157" y="2760"/>
                    <a:pt x="2747" y="2276"/>
                    <a:pt x="2857" y="1603"/>
                  </a:cubicBezTo>
                  <a:cubicBezTo>
                    <a:pt x="2980" y="844"/>
                    <a:pt x="2467" y="141"/>
                    <a:pt x="1708" y="18"/>
                  </a:cubicBezTo>
                  <a:cubicBezTo>
                    <a:pt x="1633" y="6"/>
                    <a:pt x="155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" name="Google Shape;399;p11"/>
          <p:cNvGrpSpPr/>
          <p:nvPr/>
        </p:nvGrpSpPr>
        <p:grpSpPr>
          <a:xfrm flipH="1">
            <a:off x="-128787" y="-450682"/>
            <a:ext cx="1938846" cy="1720830"/>
            <a:chOff x="-1873362" y="2120543"/>
            <a:chExt cx="1938846" cy="1720830"/>
          </a:xfrm>
        </p:grpSpPr>
        <p:sp>
          <p:nvSpPr>
            <p:cNvPr id="400" name="Google Shape;400;p11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1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1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1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1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1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1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1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1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1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1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1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1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1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1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1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1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1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1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Grafik 1" descr="Ein Bild, das Grafiken, Grafikdesign, Schrift, Text enthält.&#10;&#10;Automatisch generierte Beschreibung">
            <a:extLst>
              <a:ext uri="{FF2B5EF4-FFF2-40B4-BE49-F238E27FC236}">
                <a16:creationId xmlns:a16="http://schemas.microsoft.com/office/drawing/2014/main" id="{C4E72F0F-6E09-20F5-E1A7-F5DFCF1C84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585" t="22708" r="28549" b="45949"/>
          <a:stretch/>
        </p:blipFill>
        <p:spPr>
          <a:xfrm>
            <a:off x="7856445" y="42555"/>
            <a:ext cx="1217705" cy="106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236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●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○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■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●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○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■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●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○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■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9367483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  <p:sldLayoutId id="2147483712" r:id="rId18"/>
    <p:sldLayoutId id="2147483713" r:id="rId19"/>
    <p:sldLayoutId id="2147483714" r:id="rId20"/>
    <p:sldLayoutId id="2147483715" r:id="rId21"/>
    <p:sldLayoutId id="2147483716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2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15" name="Google Shape;915;p2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8705256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8" r:id="rId1"/>
    <p:sldLayoutId id="2147483719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17/06/relationships/model3d" Target="../media/model3d2.glb"/><Relationship Id="rId7" Type="http://schemas.openxmlformats.org/officeDocument/2006/relationships/image" Target="../media/image1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png"/><Relationship Id="rId4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.pn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1.png"/><Relationship Id="rId5" Type="http://schemas.openxmlformats.org/officeDocument/2006/relationships/image" Target="../media/image20.jpe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0.jpeg"/><Relationship Id="rId5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microsoft.com/office/2017/06/relationships/model3d" Target="../media/model3d3.glb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17/06/relationships/model3d" Target="../media/model3d3.glb"/><Relationship Id="rId7" Type="http://schemas.openxmlformats.org/officeDocument/2006/relationships/image" Target="../media/image27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6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Relationship Id="rId6" Type="http://schemas.microsoft.com/office/2017/06/relationships/model3d" Target="../media/model3d3.glb"/><Relationship Id="rId5" Type="http://schemas.openxmlformats.org/officeDocument/2006/relationships/image" Target="../media/image23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Relationship Id="rId5" Type="http://schemas.openxmlformats.org/officeDocument/2006/relationships/chart" Target="../charts/chart1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17/06/relationships/model3d" Target="../media/model3d1.glb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.png"/><Relationship Id="rId5" Type="http://schemas.microsoft.com/office/2017/06/relationships/model3d" Target="../media/model3d2.glb"/><Relationship Id="rId4" Type="http://schemas.openxmlformats.org/officeDocument/2006/relationships/image" Target="../media/image9.png"/><Relationship Id="rId9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7/06/relationships/model3d" Target="../media/model3d2.glb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8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FPV – Drohne Diplomarbeit</a:t>
            </a:r>
            <a:endParaRPr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6621EDB-EA9A-BEE7-67E4-FEF75A8953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25" name="Google Shape;925;p28"/>
          <p:cNvSpPr/>
          <p:nvPr/>
        </p:nvSpPr>
        <p:spPr>
          <a:xfrm flipH="1">
            <a:off x="-186582" y="5584563"/>
            <a:ext cx="29" cy="29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  <a:close/>
              </a:path>
            </a:pathLst>
          </a:custGeom>
          <a:solidFill>
            <a:schemeClr val="lt1"/>
          </a:solidFill>
          <a:ln w="56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6" name="Google Shape;926;p28"/>
          <p:cNvGrpSpPr/>
          <p:nvPr/>
        </p:nvGrpSpPr>
        <p:grpSpPr>
          <a:xfrm flipH="1">
            <a:off x="5870297" y="3482200"/>
            <a:ext cx="1929500" cy="2210100"/>
            <a:chOff x="295725" y="-3462825"/>
            <a:chExt cx="1929500" cy="2210100"/>
          </a:xfrm>
        </p:grpSpPr>
        <p:sp>
          <p:nvSpPr>
            <p:cNvPr id="927" name="Google Shape;927;p28"/>
            <p:cNvSpPr/>
            <p:nvPr/>
          </p:nvSpPr>
          <p:spPr>
            <a:xfrm>
              <a:off x="1089425" y="-3462825"/>
              <a:ext cx="700025" cy="959400"/>
            </a:xfrm>
            <a:custGeom>
              <a:avLst/>
              <a:gdLst/>
              <a:ahLst/>
              <a:cxnLst/>
              <a:rect l="l" t="t" r="r" b="b"/>
              <a:pathLst>
                <a:path w="28001" h="38376" extrusionOk="0">
                  <a:moveTo>
                    <a:pt x="27849" y="1"/>
                  </a:moveTo>
                  <a:cubicBezTo>
                    <a:pt x="27816" y="1"/>
                    <a:pt x="27782" y="15"/>
                    <a:pt x="27755" y="43"/>
                  </a:cubicBezTo>
                  <a:lnTo>
                    <a:pt x="10736" y="17061"/>
                  </a:lnTo>
                  <a:cubicBezTo>
                    <a:pt x="10703" y="17083"/>
                    <a:pt x="10692" y="17117"/>
                    <a:pt x="10692" y="17161"/>
                  </a:cubicBezTo>
                  <a:lnTo>
                    <a:pt x="10692" y="27495"/>
                  </a:lnTo>
                  <a:lnTo>
                    <a:pt x="57" y="38130"/>
                  </a:lnTo>
                  <a:cubicBezTo>
                    <a:pt x="1" y="38186"/>
                    <a:pt x="1" y="38275"/>
                    <a:pt x="57" y="38331"/>
                  </a:cubicBezTo>
                  <a:cubicBezTo>
                    <a:pt x="79" y="38353"/>
                    <a:pt x="124" y="38375"/>
                    <a:pt x="157" y="38375"/>
                  </a:cubicBezTo>
                  <a:cubicBezTo>
                    <a:pt x="191" y="38375"/>
                    <a:pt x="235" y="38353"/>
                    <a:pt x="258" y="38331"/>
                  </a:cubicBezTo>
                  <a:lnTo>
                    <a:pt x="10937" y="27651"/>
                  </a:lnTo>
                  <a:cubicBezTo>
                    <a:pt x="10960" y="27629"/>
                    <a:pt x="10971" y="27595"/>
                    <a:pt x="10971" y="27551"/>
                  </a:cubicBezTo>
                  <a:lnTo>
                    <a:pt x="10971" y="17206"/>
                  </a:lnTo>
                  <a:lnTo>
                    <a:pt x="27944" y="232"/>
                  </a:lnTo>
                  <a:cubicBezTo>
                    <a:pt x="28000" y="188"/>
                    <a:pt x="28000" y="98"/>
                    <a:pt x="27944" y="43"/>
                  </a:cubicBezTo>
                  <a:cubicBezTo>
                    <a:pt x="27916" y="15"/>
                    <a:pt x="27883" y="1"/>
                    <a:pt x="27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8"/>
            <p:cNvSpPr/>
            <p:nvPr/>
          </p:nvSpPr>
          <p:spPr>
            <a:xfrm>
              <a:off x="1064875" y="-2535525"/>
              <a:ext cx="56950" cy="56925"/>
            </a:xfrm>
            <a:custGeom>
              <a:avLst/>
              <a:gdLst/>
              <a:ahLst/>
              <a:cxnLst/>
              <a:rect l="l" t="t" r="r" b="b"/>
              <a:pathLst>
                <a:path w="2278" h="2277" extrusionOk="0">
                  <a:moveTo>
                    <a:pt x="1139" y="0"/>
                  </a:moveTo>
                  <a:cubicBezTo>
                    <a:pt x="514" y="0"/>
                    <a:pt x="1" y="513"/>
                    <a:pt x="1" y="1138"/>
                  </a:cubicBezTo>
                  <a:cubicBezTo>
                    <a:pt x="1" y="1763"/>
                    <a:pt x="514" y="2277"/>
                    <a:pt x="1139" y="2277"/>
                  </a:cubicBezTo>
                  <a:cubicBezTo>
                    <a:pt x="1764" y="2277"/>
                    <a:pt x="2277" y="1763"/>
                    <a:pt x="2277" y="1138"/>
                  </a:cubicBezTo>
                  <a:cubicBezTo>
                    <a:pt x="2277" y="513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8"/>
            <p:cNvSpPr/>
            <p:nvPr/>
          </p:nvSpPr>
          <p:spPr>
            <a:xfrm>
              <a:off x="1212200" y="-2944175"/>
              <a:ext cx="869900" cy="1026350"/>
            </a:xfrm>
            <a:custGeom>
              <a:avLst/>
              <a:gdLst/>
              <a:ahLst/>
              <a:cxnLst/>
              <a:rect l="l" t="t" r="r" b="b"/>
              <a:pathLst>
                <a:path w="34796" h="41054" extrusionOk="0">
                  <a:moveTo>
                    <a:pt x="34639" y="0"/>
                  </a:moveTo>
                  <a:cubicBezTo>
                    <a:pt x="34603" y="0"/>
                    <a:pt x="34567" y="14"/>
                    <a:pt x="34539" y="42"/>
                  </a:cubicBezTo>
                  <a:lnTo>
                    <a:pt x="6026" y="28555"/>
                  </a:lnTo>
                  <a:cubicBezTo>
                    <a:pt x="6004" y="28577"/>
                    <a:pt x="5993" y="28610"/>
                    <a:pt x="5993" y="28655"/>
                  </a:cubicBezTo>
                  <a:lnTo>
                    <a:pt x="5993" y="34915"/>
                  </a:lnTo>
                  <a:lnTo>
                    <a:pt x="89" y="40808"/>
                  </a:lnTo>
                  <a:cubicBezTo>
                    <a:pt x="0" y="40897"/>
                    <a:pt x="56" y="41042"/>
                    <a:pt x="190" y="41053"/>
                  </a:cubicBezTo>
                  <a:cubicBezTo>
                    <a:pt x="223" y="41053"/>
                    <a:pt x="257" y="41042"/>
                    <a:pt x="290" y="41008"/>
                  </a:cubicBezTo>
                  <a:lnTo>
                    <a:pt x="6227" y="35072"/>
                  </a:lnTo>
                  <a:cubicBezTo>
                    <a:pt x="6249" y="35049"/>
                    <a:pt x="6272" y="35016"/>
                    <a:pt x="6272" y="34971"/>
                  </a:cubicBezTo>
                  <a:lnTo>
                    <a:pt x="6272" y="28711"/>
                  </a:lnTo>
                  <a:lnTo>
                    <a:pt x="34740" y="232"/>
                  </a:lnTo>
                  <a:cubicBezTo>
                    <a:pt x="34795" y="176"/>
                    <a:pt x="34795" y="87"/>
                    <a:pt x="34740" y="42"/>
                  </a:cubicBezTo>
                  <a:cubicBezTo>
                    <a:pt x="34712" y="14"/>
                    <a:pt x="34675" y="0"/>
                    <a:pt x="34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8"/>
            <p:cNvSpPr/>
            <p:nvPr/>
          </p:nvSpPr>
          <p:spPr>
            <a:xfrm>
              <a:off x="1577675" y="-2592175"/>
              <a:ext cx="155125" cy="154875"/>
            </a:xfrm>
            <a:custGeom>
              <a:avLst/>
              <a:gdLst/>
              <a:ahLst/>
              <a:cxnLst/>
              <a:rect l="l" t="t" r="r" b="b"/>
              <a:pathLst>
                <a:path w="6205" h="6195" extrusionOk="0">
                  <a:moveTo>
                    <a:pt x="6160" y="1"/>
                  </a:moveTo>
                  <a:lnTo>
                    <a:pt x="0" y="6150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8"/>
            <p:cNvSpPr/>
            <p:nvPr/>
          </p:nvSpPr>
          <p:spPr>
            <a:xfrm>
              <a:off x="1188475" y="-1949950"/>
              <a:ext cx="56950" cy="56950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39" y="1"/>
                  </a:moveTo>
                  <a:cubicBezTo>
                    <a:pt x="503" y="1"/>
                    <a:pt x="1" y="514"/>
                    <a:pt x="1" y="1139"/>
                  </a:cubicBezTo>
                  <a:cubicBezTo>
                    <a:pt x="1" y="1775"/>
                    <a:pt x="503" y="2277"/>
                    <a:pt x="1139" y="2277"/>
                  </a:cubicBezTo>
                  <a:cubicBezTo>
                    <a:pt x="1764" y="2277"/>
                    <a:pt x="2277" y="1775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8"/>
            <p:cNvSpPr/>
            <p:nvPr/>
          </p:nvSpPr>
          <p:spPr>
            <a:xfrm>
              <a:off x="2043025" y="-3122375"/>
              <a:ext cx="38525" cy="38650"/>
            </a:xfrm>
            <a:custGeom>
              <a:avLst/>
              <a:gdLst/>
              <a:ahLst/>
              <a:cxnLst/>
              <a:rect l="l" t="t" r="r" b="b"/>
              <a:pathLst>
                <a:path w="1541" h="1546" extrusionOk="0">
                  <a:moveTo>
                    <a:pt x="768" y="1"/>
                  </a:moveTo>
                  <a:cubicBezTo>
                    <a:pt x="525" y="1"/>
                    <a:pt x="283" y="117"/>
                    <a:pt x="134" y="340"/>
                  </a:cubicBezTo>
                  <a:cubicBezTo>
                    <a:pt x="100" y="385"/>
                    <a:pt x="78" y="441"/>
                    <a:pt x="56" y="486"/>
                  </a:cubicBezTo>
                  <a:cubicBezTo>
                    <a:pt x="45" y="530"/>
                    <a:pt x="22" y="575"/>
                    <a:pt x="11" y="619"/>
                  </a:cubicBezTo>
                  <a:cubicBezTo>
                    <a:pt x="11" y="675"/>
                    <a:pt x="0" y="720"/>
                    <a:pt x="0" y="776"/>
                  </a:cubicBezTo>
                  <a:cubicBezTo>
                    <a:pt x="0" y="1200"/>
                    <a:pt x="346" y="1546"/>
                    <a:pt x="770" y="1546"/>
                  </a:cubicBezTo>
                  <a:cubicBezTo>
                    <a:pt x="1194" y="1546"/>
                    <a:pt x="1540" y="1200"/>
                    <a:pt x="1540" y="776"/>
                  </a:cubicBezTo>
                  <a:cubicBezTo>
                    <a:pt x="1540" y="720"/>
                    <a:pt x="1529" y="675"/>
                    <a:pt x="1518" y="619"/>
                  </a:cubicBezTo>
                  <a:cubicBezTo>
                    <a:pt x="1507" y="575"/>
                    <a:pt x="1495" y="530"/>
                    <a:pt x="1473" y="486"/>
                  </a:cubicBezTo>
                  <a:cubicBezTo>
                    <a:pt x="1462" y="441"/>
                    <a:pt x="1440" y="385"/>
                    <a:pt x="1406" y="340"/>
                  </a:cubicBezTo>
                  <a:cubicBezTo>
                    <a:pt x="1384" y="307"/>
                    <a:pt x="1350" y="262"/>
                    <a:pt x="1306" y="229"/>
                  </a:cubicBezTo>
                  <a:cubicBezTo>
                    <a:pt x="1157" y="75"/>
                    <a:pt x="962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8"/>
            <p:cNvSpPr/>
            <p:nvPr/>
          </p:nvSpPr>
          <p:spPr>
            <a:xfrm>
              <a:off x="1472200" y="-3028150"/>
              <a:ext cx="522225" cy="509375"/>
            </a:xfrm>
            <a:custGeom>
              <a:avLst/>
              <a:gdLst/>
              <a:ahLst/>
              <a:cxnLst/>
              <a:rect l="l" t="t" r="r" b="b"/>
              <a:pathLst>
                <a:path w="20889" h="20375" extrusionOk="0">
                  <a:moveTo>
                    <a:pt x="19848" y="0"/>
                  </a:moveTo>
                  <a:cubicBezTo>
                    <a:pt x="19750" y="0"/>
                    <a:pt x="19647" y="20"/>
                    <a:pt x="19541" y="64"/>
                  </a:cubicBezTo>
                  <a:cubicBezTo>
                    <a:pt x="18760" y="388"/>
                    <a:pt x="18994" y="1537"/>
                    <a:pt x="19842" y="1537"/>
                  </a:cubicBezTo>
                  <a:cubicBezTo>
                    <a:pt x="20043" y="1537"/>
                    <a:pt x="20233" y="1459"/>
                    <a:pt x="20378" y="1314"/>
                  </a:cubicBezTo>
                  <a:cubicBezTo>
                    <a:pt x="20888" y="794"/>
                    <a:pt x="20468" y="0"/>
                    <a:pt x="19848" y="0"/>
                  </a:cubicBezTo>
                  <a:close/>
                  <a:moveTo>
                    <a:pt x="16078" y="3761"/>
                  </a:moveTo>
                  <a:cubicBezTo>
                    <a:pt x="15972" y="3761"/>
                    <a:pt x="15860" y="3784"/>
                    <a:pt x="15747" y="3836"/>
                  </a:cubicBezTo>
                  <a:cubicBezTo>
                    <a:pt x="14999" y="4182"/>
                    <a:pt x="15245" y="5309"/>
                    <a:pt x="16070" y="5309"/>
                  </a:cubicBezTo>
                  <a:cubicBezTo>
                    <a:pt x="16294" y="5309"/>
                    <a:pt x="16506" y="5209"/>
                    <a:pt x="16651" y="5030"/>
                  </a:cubicBezTo>
                  <a:cubicBezTo>
                    <a:pt x="17105" y="4500"/>
                    <a:pt x="16676" y="3761"/>
                    <a:pt x="16078" y="3761"/>
                  </a:cubicBezTo>
                  <a:close/>
                  <a:moveTo>
                    <a:pt x="12319" y="7533"/>
                  </a:moveTo>
                  <a:cubicBezTo>
                    <a:pt x="12220" y="7533"/>
                    <a:pt x="12115" y="7553"/>
                    <a:pt x="12008" y="7597"/>
                  </a:cubicBezTo>
                  <a:cubicBezTo>
                    <a:pt x="11238" y="7921"/>
                    <a:pt x="11462" y="9070"/>
                    <a:pt x="12310" y="9070"/>
                  </a:cubicBezTo>
                  <a:cubicBezTo>
                    <a:pt x="12511" y="9070"/>
                    <a:pt x="12700" y="8992"/>
                    <a:pt x="12845" y="8847"/>
                  </a:cubicBezTo>
                  <a:cubicBezTo>
                    <a:pt x="13356" y="8327"/>
                    <a:pt x="12944" y="7533"/>
                    <a:pt x="12319" y="7533"/>
                  </a:cubicBezTo>
                  <a:close/>
                  <a:moveTo>
                    <a:pt x="8545" y="11293"/>
                  </a:moveTo>
                  <a:cubicBezTo>
                    <a:pt x="8439" y="11293"/>
                    <a:pt x="8327" y="11317"/>
                    <a:pt x="8214" y="11369"/>
                  </a:cubicBezTo>
                  <a:cubicBezTo>
                    <a:pt x="7466" y="11715"/>
                    <a:pt x="7712" y="12842"/>
                    <a:pt x="8538" y="12842"/>
                  </a:cubicBezTo>
                  <a:cubicBezTo>
                    <a:pt x="8761" y="12842"/>
                    <a:pt x="8973" y="12742"/>
                    <a:pt x="9118" y="12563"/>
                  </a:cubicBezTo>
                  <a:cubicBezTo>
                    <a:pt x="9573" y="12033"/>
                    <a:pt x="9143" y="11293"/>
                    <a:pt x="8545" y="11293"/>
                  </a:cubicBezTo>
                  <a:close/>
                  <a:moveTo>
                    <a:pt x="4784" y="15066"/>
                  </a:moveTo>
                  <a:cubicBezTo>
                    <a:pt x="4686" y="15066"/>
                    <a:pt x="4582" y="15086"/>
                    <a:pt x="4476" y="15130"/>
                  </a:cubicBezTo>
                  <a:cubicBezTo>
                    <a:pt x="3706" y="15442"/>
                    <a:pt x="3929" y="16603"/>
                    <a:pt x="4777" y="16603"/>
                  </a:cubicBezTo>
                  <a:cubicBezTo>
                    <a:pt x="4978" y="16603"/>
                    <a:pt x="5168" y="16525"/>
                    <a:pt x="5313" y="16380"/>
                  </a:cubicBezTo>
                  <a:cubicBezTo>
                    <a:pt x="5824" y="15868"/>
                    <a:pt x="5410" y="15066"/>
                    <a:pt x="4784" y="15066"/>
                  </a:cubicBezTo>
                  <a:close/>
                  <a:moveTo>
                    <a:pt x="991" y="18820"/>
                  </a:moveTo>
                  <a:cubicBezTo>
                    <a:pt x="795" y="18820"/>
                    <a:pt x="593" y="18903"/>
                    <a:pt x="425" y="19102"/>
                  </a:cubicBezTo>
                  <a:cubicBezTo>
                    <a:pt x="1" y="19605"/>
                    <a:pt x="347" y="20363"/>
                    <a:pt x="1005" y="20375"/>
                  </a:cubicBezTo>
                  <a:cubicBezTo>
                    <a:pt x="1228" y="20375"/>
                    <a:pt x="1440" y="20274"/>
                    <a:pt x="1585" y="20096"/>
                  </a:cubicBezTo>
                  <a:cubicBezTo>
                    <a:pt x="2084" y="19523"/>
                    <a:pt x="1562" y="18820"/>
                    <a:pt x="991" y="188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8"/>
            <p:cNvSpPr/>
            <p:nvPr/>
          </p:nvSpPr>
          <p:spPr>
            <a:xfrm>
              <a:off x="1384050" y="-2463000"/>
              <a:ext cx="38250" cy="38250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0" y="1"/>
                  </a:moveTo>
                  <a:cubicBezTo>
                    <a:pt x="346" y="1"/>
                    <a:pt x="0" y="335"/>
                    <a:pt x="0" y="759"/>
                  </a:cubicBezTo>
                  <a:cubicBezTo>
                    <a:pt x="0" y="1183"/>
                    <a:pt x="346" y="1529"/>
                    <a:pt x="770" y="1529"/>
                  </a:cubicBezTo>
                  <a:cubicBezTo>
                    <a:pt x="971" y="1529"/>
                    <a:pt x="1161" y="1451"/>
                    <a:pt x="1306" y="1306"/>
                  </a:cubicBezTo>
                  <a:cubicBezTo>
                    <a:pt x="1339" y="1273"/>
                    <a:pt x="1373" y="1228"/>
                    <a:pt x="1406" y="1195"/>
                  </a:cubicBezTo>
                  <a:cubicBezTo>
                    <a:pt x="1429" y="1150"/>
                    <a:pt x="1451" y="1094"/>
                    <a:pt x="1473" y="1050"/>
                  </a:cubicBezTo>
                  <a:cubicBezTo>
                    <a:pt x="1496" y="1005"/>
                    <a:pt x="1507" y="960"/>
                    <a:pt x="1518" y="916"/>
                  </a:cubicBezTo>
                  <a:cubicBezTo>
                    <a:pt x="1529" y="860"/>
                    <a:pt x="1529" y="815"/>
                    <a:pt x="1529" y="759"/>
                  </a:cubicBezTo>
                  <a:cubicBezTo>
                    <a:pt x="1529" y="335"/>
                    <a:pt x="1183" y="1"/>
                    <a:pt x="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8"/>
            <p:cNvSpPr/>
            <p:nvPr/>
          </p:nvSpPr>
          <p:spPr>
            <a:xfrm>
              <a:off x="1108400" y="-3240375"/>
              <a:ext cx="38250" cy="38650"/>
            </a:xfrm>
            <a:custGeom>
              <a:avLst/>
              <a:gdLst/>
              <a:ahLst/>
              <a:cxnLst/>
              <a:rect l="l" t="t" r="r" b="b"/>
              <a:pathLst>
                <a:path w="1530" h="1546" extrusionOk="0">
                  <a:moveTo>
                    <a:pt x="763" y="0"/>
                  </a:moveTo>
                  <a:cubicBezTo>
                    <a:pt x="568" y="0"/>
                    <a:pt x="373" y="75"/>
                    <a:pt x="224" y="228"/>
                  </a:cubicBezTo>
                  <a:cubicBezTo>
                    <a:pt x="190" y="262"/>
                    <a:pt x="157" y="295"/>
                    <a:pt x="123" y="340"/>
                  </a:cubicBezTo>
                  <a:cubicBezTo>
                    <a:pt x="101" y="385"/>
                    <a:pt x="79" y="429"/>
                    <a:pt x="57" y="485"/>
                  </a:cubicBezTo>
                  <a:cubicBezTo>
                    <a:pt x="34" y="530"/>
                    <a:pt x="23" y="574"/>
                    <a:pt x="12" y="619"/>
                  </a:cubicBezTo>
                  <a:cubicBezTo>
                    <a:pt x="1" y="664"/>
                    <a:pt x="1" y="719"/>
                    <a:pt x="1" y="775"/>
                  </a:cubicBezTo>
                  <a:cubicBezTo>
                    <a:pt x="1" y="820"/>
                    <a:pt x="1" y="865"/>
                    <a:pt x="12" y="920"/>
                  </a:cubicBezTo>
                  <a:cubicBezTo>
                    <a:pt x="23" y="965"/>
                    <a:pt x="34" y="1010"/>
                    <a:pt x="57" y="1054"/>
                  </a:cubicBezTo>
                  <a:cubicBezTo>
                    <a:pt x="79" y="1110"/>
                    <a:pt x="101" y="1155"/>
                    <a:pt x="123" y="1199"/>
                  </a:cubicBezTo>
                  <a:cubicBezTo>
                    <a:pt x="269" y="1411"/>
                    <a:pt x="503" y="1534"/>
                    <a:pt x="760" y="1545"/>
                  </a:cubicBezTo>
                  <a:cubicBezTo>
                    <a:pt x="972" y="1534"/>
                    <a:pt x="1161" y="1456"/>
                    <a:pt x="1306" y="1311"/>
                  </a:cubicBezTo>
                  <a:cubicBezTo>
                    <a:pt x="1340" y="1277"/>
                    <a:pt x="1373" y="1244"/>
                    <a:pt x="1407" y="1199"/>
                  </a:cubicBezTo>
                  <a:cubicBezTo>
                    <a:pt x="1429" y="1155"/>
                    <a:pt x="1451" y="1110"/>
                    <a:pt x="1474" y="1054"/>
                  </a:cubicBezTo>
                  <a:cubicBezTo>
                    <a:pt x="1496" y="1010"/>
                    <a:pt x="1507" y="965"/>
                    <a:pt x="1518" y="920"/>
                  </a:cubicBezTo>
                  <a:cubicBezTo>
                    <a:pt x="1530" y="865"/>
                    <a:pt x="1530" y="820"/>
                    <a:pt x="1530" y="775"/>
                  </a:cubicBezTo>
                  <a:cubicBezTo>
                    <a:pt x="1530" y="719"/>
                    <a:pt x="1530" y="664"/>
                    <a:pt x="1518" y="619"/>
                  </a:cubicBezTo>
                  <a:cubicBezTo>
                    <a:pt x="1507" y="574"/>
                    <a:pt x="1496" y="530"/>
                    <a:pt x="1474" y="485"/>
                  </a:cubicBezTo>
                  <a:cubicBezTo>
                    <a:pt x="1451" y="429"/>
                    <a:pt x="1429" y="385"/>
                    <a:pt x="1407" y="340"/>
                  </a:cubicBezTo>
                  <a:cubicBezTo>
                    <a:pt x="1252" y="117"/>
                    <a:pt x="1007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8"/>
            <p:cNvSpPr/>
            <p:nvPr/>
          </p:nvSpPr>
          <p:spPr>
            <a:xfrm>
              <a:off x="537050" y="-3146175"/>
              <a:ext cx="522775" cy="509125"/>
            </a:xfrm>
            <a:custGeom>
              <a:avLst/>
              <a:gdLst/>
              <a:ahLst/>
              <a:cxnLst/>
              <a:rect l="l" t="t" r="r" b="b"/>
              <a:pathLst>
                <a:path w="20911" h="20365" extrusionOk="0">
                  <a:moveTo>
                    <a:pt x="19870" y="1"/>
                  </a:moveTo>
                  <a:cubicBezTo>
                    <a:pt x="19772" y="1"/>
                    <a:pt x="19668" y="21"/>
                    <a:pt x="19563" y="65"/>
                  </a:cubicBezTo>
                  <a:cubicBezTo>
                    <a:pt x="18782" y="377"/>
                    <a:pt x="19016" y="1538"/>
                    <a:pt x="19853" y="1538"/>
                  </a:cubicBezTo>
                  <a:cubicBezTo>
                    <a:pt x="20054" y="1538"/>
                    <a:pt x="20255" y="1460"/>
                    <a:pt x="20400" y="1315"/>
                  </a:cubicBezTo>
                  <a:cubicBezTo>
                    <a:pt x="20910" y="795"/>
                    <a:pt x="20490" y="1"/>
                    <a:pt x="19870" y="1"/>
                  </a:cubicBezTo>
                  <a:close/>
                  <a:moveTo>
                    <a:pt x="16100" y="3761"/>
                  </a:moveTo>
                  <a:cubicBezTo>
                    <a:pt x="15993" y="3761"/>
                    <a:pt x="15882" y="3785"/>
                    <a:pt x="15768" y="3837"/>
                  </a:cubicBezTo>
                  <a:cubicBezTo>
                    <a:pt x="15021" y="4183"/>
                    <a:pt x="15266" y="5299"/>
                    <a:pt x="16092" y="5299"/>
                  </a:cubicBezTo>
                  <a:lnTo>
                    <a:pt x="16081" y="5310"/>
                  </a:lnTo>
                  <a:cubicBezTo>
                    <a:pt x="16315" y="5310"/>
                    <a:pt x="16527" y="5209"/>
                    <a:pt x="16672" y="5031"/>
                  </a:cubicBezTo>
                  <a:cubicBezTo>
                    <a:pt x="17127" y="4500"/>
                    <a:pt x="16697" y="3761"/>
                    <a:pt x="16100" y="3761"/>
                  </a:cubicBezTo>
                  <a:close/>
                  <a:moveTo>
                    <a:pt x="12329" y="7526"/>
                  </a:moveTo>
                  <a:cubicBezTo>
                    <a:pt x="12233" y="7526"/>
                    <a:pt x="12133" y="7545"/>
                    <a:pt x="12030" y="7586"/>
                  </a:cubicBezTo>
                  <a:cubicBezTo>
                    <a:pt x="11249" y="7910"/>
                    <a:pt x="11483" y="9071"/>
                    <a:pt x="12320" y="9071"/>
                  </a:cubicBezTo>
                  <a:cubicBezTo>
                    <a:pt x="12521" y="9071"/>
                    <a:pt x="12722" y="8993"/>
                    <a:pt x="12867" y="8847"/>
                  </a:cubicBezTo>
                  <a:cubicBezTo>
                    <a:pt x="13380" y="8325"/>
                    <a:pt x="12953" y="7526"/>
                    <a:pt x="12329" y="7526"/>
                  </a:cubicBezTo>
                  <a:close/>
                  <a:moveTo>
                    <a:pt x="8567" y="11294"/>
                  </a:moveTo>
                  <a:cubicBezTo>
                    <a:pt x="8461" y="11294"/>
                    <a:pt x="8349" y="11317"/>
                    <a:pt x="8236" y="11369"/>
                  </a:cubicBezTo>
                  <a:cubicBezTo>
                    <a:pt x="7488" y="11715"/>
                    <a:pt x="7734" y="12831"/>
                    <a:pt x="8559" y="12831"/>
                  </a:cubicBezTo>
                  <a:lnTo>
                    <a:pt x="8548" y="12843"/>
                  </a:lnTo>
                  <a:cubicBezTo>
                    <a:pt x="8783" y="12831"/>
                    <a:pt x="8995" y="12742"/>
                    <a:pt x="9140" y="12564"/>
                  </a:cubicBezTo>
                  <a:cubicBezTo>
                    <a:pt x="9594" y="12033"/>
                    <a:pt x="9165" y="11294"/>
                    <a:pt x="8567" y="11294"/>
                  </a:cubicBezTo>
                  <a:close/>
                  <a:moveTo>
                    <a:pt x="4802" y="15066"/>
                  </a:moveTo>
                  <a:cubicBezTo>
                    <a:pt x="4705" y="15066"/>
                    <a:pt x="4602" y="15086"/>
                    <a:pt x="4497" y="15130"/>
                  </a:cubicBezTo>
                  <a:cubicBezTo>
                    <a:pt x="3716" y="15443"/>
                    <a:pt x="3951" y="16603"/>
                    <a:pt x="4788" y="16603"/>
                  </a:cubicBezTo>
                  <a:cubicBezTo>
                    <a:pt x="4988" y="16603"/>
                    <a:pt x="5189" y="16525"/>
                    <a:pt x="5334" y="16380"/>
                  </a:cubicBezTo>
                  <a:cubicBezTo>
                    <a:pt x="5845" y="15869"/>
                    <a:pt x="5423" y="15066"/>
                    <a:pt x="4802" y="15066"/>
                  </a:cubicBezTo>
                  <a:close/>
                  <a:moveTo>
                    <a:pt x="1018" y="18818"/>
                  </a:moveTo>
                  <a:cubicBezTo>
                    <a:pt x="838" y="18818"/>
                    <a:pt x="649" y="18889"/>
                    <a:pt x="480" y="19058"/>
                  </a:cubicBezTo>
                  <a:cubicBezTo>
                    <a:pt x="0" y="19538"/>
                    <a:pt x="335" y="20364"/>
                    <a:pt x="1027" y="20364"/>
                  </a:cubicBezTo>
                  <a:cubicBezTo>
                    <a:pt x="1228" y="20364"/>
                    <a:pt x="1417" y="20286"/>
                    <a:pt x="1562" y="20141"/>
                  </a:cubicBezTo>
                  <a:cubicBezTo>
                    <a:pt x="2119" y="19585"/>
                    <a:pt x="1612" y="18818"/>
                    <a:pt x="1018" y="188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8"/>
            <p:cNvSpPr/>
            <p:nvPr/>
          </p:nvSpPr>
          <p:spPr>
            <a:xfrm>
              <a:off x="449150" y="-2581150"/>
              <a:ext cx="38250" cy="38375"/>
            </a:xfrm>
            <a:custGeom>
              <a:avLst/>
              <a:gdLst/>
              <a:ahLst/>
              <a:cxnLst/>
              <a:rect l="l" t="t" r="r" b="b"/>
              <a:pathLst>
                <a:path w="1530" h="1535" extrusionOk="0">
                  <a:moveTo>
                    <a:pt x="771" y="0"/>
                  </a:moveTo>
                  <a:cubicBezTo>
                    <a:pt x="721" y="0"/>
                    <a:pt x="670" y="6"/>
                    <a:pt x="626" y="17"/>
                  </a:cubicBezTo>
                  <a:cubicBezTo>
                    <a:pt x="570" y="28"/>
                    <a:pt x="525" y="40"/>
                    <a:pt x="481" y="62"/>
                  </a:cubicBezTo>
                  <a:cubicBezTo>
                    <a:pt x="436" y="73"/>
                    <a:pt x="380" y="107"/>
                    <a:pt x="347" y="129"/>
                  </a:cubicBezTo>
                  <a:cubicBezTo>
                    <a:pt x="302" y="162"/>
                    <a:pt x="258" y="185"/>
                    <a:pt x="224" y="229"/>
                  </a:cubicBezTo>
                  <a:cubicBezTo>
                    <a:pt x="191" y="263"/>
                    <a:pt x="157" y="296"/>
                    <a:pt x="135" y="341"/>
                  </a:cubicBezTo>
                  <a:cubicBezTo>
                    <a:pt x="101" y="385"/>
                    <a:pt x="79" y="430"/>
                    <a:pt x="57" y="486"/>
                  </a:cubicBezTo>
                  <a:cubicBezTo>
                    <a:pt x="45" y="531"/>
                    <a:pt x="23" y="575"/>
                    <a:pt x="12" y="620"/>
                  </a:cubicBezTo>
                  <a:cubicBezTo>
                    <a:pt x="1" y="664"/>
                    <a:pt x="1" y="720"/>
                    <a:pt x="1" y="776"/>
                  </a:cubicBezTo>
                  <a:cubicBezTo>
                    <a:pt x="1" y="821"/>
                    <a:pt x="1" y="865"/>
                    <a:pt x="12" y="921"/>
                  </a:cubicBezTo>
                  <a:cubicBezTo>
                    <a:pt x="23" y="966"/>
                    <a:pt x="45" y="1010"/>
                    <a:pt x="57" y="1055"/>
                  </a:cubicBezTo>
                  <a:cubicBezTo>
                    <a:pt x="79" y="1100"/>
                    <a:pt x="101" y="1144"/>
                    <a:pt x="135" y="1189"/>
                  </a:cubicBezTo>
                  <a:cubicBezTo>
                    <a:pt x="191" y="1278"/>
                    <a:pt x="258" y="1345"/>
                    <a:pt x="347" y="1401"/>
                  </a:cubicBezTo>
                  <a:cubicBezTo>
                    <a:pt x="380" y="1434"/>
                    <a:pt x="436" y="1457"/>
                    <a:pt x="481" y="1479"/>
                  </a:cubicBezTo>
                  <a:cubicBezTo>
                    <a:pt x="525" y="1490"/>
                    <a:pt x="570" y="1513"/>
                    <a:pt x="626" y="1513"/>
                  </a:cubicBezTo>
                  <a:cubicBezTo>
                    <a:pt x="670" y="1524"/>
                    <a:pt x="715" y="1535"/>
                    <a:pt x="771" y="1535"/>
                  </a:cubicBezTo>
                  <a:cubicBezTo>
                    <a:pt x="815" y="1535"/>
                    <a:pt x="871" y="1524"/>
                    <a:pt x="916" y="1513"/>
                  </a:cubicBezTo>
                  <a:cubicBezTo>
                    <a:pt x="972" y="1513"/>
                    <a:pt x="1016" y="1490"/>
                    <a:pt x="1061" y="1479"/>
                  </a:cubicBezTo>
                  <a:cubicBezTo>
                    <a:pt x="1106" y="1457"/>
                    <a:pt x="1150" y="1434"/>
                    <a:pt x="1195" y="1401"/>
                  </a:cubicBezTo>
                  <a:cubicBezTo>
                    <a:pt x="1273" y="1345"/>
                    <a:pt x="1351" y="1278"/>
                    <a:pt x="1407" y="1189"/>
                  </a:cubicBezTo>
                  <a:cubicBezTo>
                    <a:pt x="1429" y="1144"/>
                    <a:pt x="1452" y="1111"/>
                    <a:pt x="1474" y="1055"/>
                  </a:cubicBezTo>
                  <a:cubicBezTo>
                    <a:pt x="1496" y="1010"/>
                    <a:pt x="1507" y="966"/>
                    <a:pt x="1519" y="921"/>
                  </a:cubicBezTo>
                  <a:cubicBezTo>
                    <a:pt x="1530" y="865"/>
                    <a:pt x="1530" y="821"/>
                    <a:pt x="1530" y="776"/>
                  </a:cubicBezTo>
                  <a:cubicBezTo>
                    <a:pt x="1530" y="720"/>
                    <a:pt x="1530" y="664"/>
                    <a:pt x="1519" y="620"/>
                  </a:cubicBezTo>
                  <a:cubicBezTo>
                    <a:pt x="1507" y="575"/>
                    <a:pt x="1496" y="531"/>
                    <a:pt x="1474" y="486"/>
                  </a:cubicBezTo>
                  <a:cubicBezTo>
                    <a:pt x="1452" y="430"/>
                    <a:pt x="1429" y="385"/>
                    <a:pt x="1407" y="341"/>
                  </a:cubicBezTo>
                  <a:cubicBezTo>
                    <a:pt x="1373" y="296"/>
                    <a:pt x="1340" y="263"/>
                    <a:pt x="1307" y="229"/>
                  </a:cubicBezTo>
                  <a:cubicBezTo>
                    <a:pt x="1273" y="185"/>
                    <a:pt x="1228" y="162"/>
                    <a:pt x="1195" y="129"/>
                  </a:cubicBezTo>
                  <a:cubicBezTo>
                    <a:pt x="1150" y="107"/>
                    <a:pt x="1106" y="84"/>
                    <a:pt x="1061" y="62"/>
                  </a:cubicBezTo>
                  <a:cubicBezTo>
                    <a:pt x="1016" y="40"/>
                    <a:pt x="972" y="28"/>
                    <a:pt x="916" y="17"/>
                  </a:cubicBezTo>
                  <a:cubicBezTo>
                    <a:pt x="871" y="6"/>
                    <a:pt x="821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8"/>
            <p:cNvSpPr/>
            <p:nvPr/>
          </p:nvSpPr>
          <p:spPr>
            <a:xfrm>
              <a:off x="1636250" y="-2122350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8"/>
            <p:cNvSpPr/>
            <p:nvPr/>
          </p:nvSpPr>
          <p:spPr>
            <a:xfrm>
              <a:off x="1711575" y="-2197675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1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8"/>
            <p:cNvSpPr/>
            <p:nvPr/>
          </p:nvSpPr>
          <p:spPr>
            <a:xfrm>
              <a:off x="1786900" y="-2273000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64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8"/>
            <p:cNvSpPr/>
            <p:nvPr/>
          </p:nvSpPr>
          <p:spPr>
            <a:xfrm>
              <a:off x="1862225" y="-2348325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76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8"/>
            <p:cNvSpPr/>
            <p:nvPr/>
          </p:nvSpPr>
          <p:spPr>
            <a:xfrm>
              <a:off x="1937550" y="-2423950"/>
              <a:ext cx="137025" cy="25425"/>
            </a:xfrm>
            <a:custGeom>
              <a:avLst/>
              <a:gdLst/>
              <a:ahLst/>
              <a:cxnLst/>
              <a:rect l="l" t="t" r="r" b="b"/>
              <a:pathLst>
                <a:path w="5481" h="1017" extrusionOk="0">
                  <a:moveTo>
                    <a:pt x="1016" y="1"/>
                  </a:moveTo>
                  <a:lnTo>
                    <a:pt x="1" y="1016"/>
                  </a:lnTo>
                  <a:lnTo>
                    <a:pt x="4476" y="1016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8"/>
            <p:cNvSpPr/>
            <p:nvPr/>
          </p:nvSpPr>
          <p:spPr>
            <a:xfrm>
              <a:off x="2013150" y="-2499275"/>
              <a:ext cx="136750" cy="25150"/>
            </a:xfrm>
            <a:custGeom>
              <a:avLst/>
              <a:gdLst/>
              <a:ahLst/>
              <a:cxnLst/>
              <a:rect l="l" t="t" r="r" b="b"/>
              <a:pathLst>
                <a:path w="5470" h="1006" extrusionOk="0">
                  <a:moveTo>
                    <a:pt x="1005" y="1"/>
                  </a:moveTo>
                  <a:lnTo>
                    <a:pt x="1" y="1005"/>
                  </a:lnTo>
                  <a:lnTo>
                    <a:pt x="4465" y="1005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8"/>
            <p:cNvSpPr/>
            <p:nvPr/>
          </p:nvSpPr>
          <p:spPr>
            <a:xfrm>
              <a:off x="2088500" y="-2574600"/>
              <a:ext cx="136725" cy="25150"/>
            </a:xfrm>
            <a:custGeom>
              <a:avLst/>
              <a:gdLst/>
              <a:ahLst/>
              <a:cxnLst/>
              <a:rect l="l" t="t" r="r" b="b"/>
              <a:pathLst>
                <a:path w="5469" h="1006" extrusionOk="0">
                  <a:moveTo>
                    <a:pt x="1004" y="1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8"/>
            <p:cNvSpPr/>
            <p:nvPr/>
          </p:nvSpPr>
          <p:spPr>
            <a:xfrm>
              <a:off x="463950" y="-2710950"/>
              <a:ext cx="548500" cy="546775"/>
            </a:xfrm>
            <a:custGeom>
              <a:avLst/>
              <a:gdLst/>
              <a:ahLst/>
              <a:cxnLst/>
              <a:rect l="l" t="t" r="r" b="b"/>
              <a:pathLst>
                <a:path w="21940" h="21871" extrusionOk="0">
                  <a:moveTo>
                    <a:pt x="21785" y="1"/>
                  </a:moveTo>
                  <a:cubicBezTo>
                    <a:pt x="21750" y="1"/>
                    <a:pt x="21717" y="15"/>
                    <a:pt x="21694" y="42"/>
                  </a:cubicBezTo>
                  <a:lnTo>
                    <a:pt x="90" y="21636"/>
                  </a:lnTo>
                  <a:cubicBezTo>
                    <a:pt x="0" y="21725"/>
                    <a:pt x="67" y="21870"/>
                    <a:pt x="190" y="21870"/>
                  </a:cubicBezTo>
                  <a:cubicBezTo>
                    <a:pt x="223" y="21870"/>
                    <a:pt x="268" y="21859"/>
                    <a:pt x="290" y="21837"/>
                  </a:cubicBezTo>
                  <a:lnTo>
                    <a:pt x="21884" y="232"/>
                  </a:lnTo>
                  <a:cubicBezTo>
                    <a:pt x="21940" y="176"/>
                    <a:pt x="21940" y="87"/>
                    <a:pt x="21884" y="42"/>
                  </a:cubicBezTo>
                  <a:cubicBezTo>
                    <a:pt x="21856" y="15"/>
                    <a:pt x="21820" y="1"/>
                    <a:pt x="21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8"/>
            <p:cNvSpPr/>
            <p:nvPr/>
          </p:nvSpPr>
          <p:spPr>
            <a:xfrm>
              <a:off x="942975" y="-1800075"/>
              <a:ext cx="549225" cy="547350"/>
            </a:xfrm>
            <a:custGeom>
              <a:avLst/>
              <a:gdLst/>
              <a:ahLst/>
              <a:cxnLst/>
              <a:rect l="l" t="t" r="r" b="b"/>
              <a:pathLst>
                <a:path w="21969" h="21894" extrusionOk="0">
                  <a:moveTo>
                    <a:pt x="21761" y="1"/>
                  </a:moveTo>
                  <a:cubicBezTo>
                    <a:pt x="21726" y="1"/>
                    <a:pt x="21690" y="16"/>
                    <a:pt x="21661" y="54"/>
                  </a:cubicBezTo>
                  <a:lnTo>
                    <a:pt x="56" y="21659"/>
                  </a:lnTo>
                  <a:cubicBezTo>
                    <a:pt x="0" y="21704"/>
                    <a:pt x="0" y="21793"/>
                    <a:pt x="56" y="21849"/>
                  </a:cubicBezTo>
                  <a:cubicBezTo>
                    <a:pt x="89" y="21882"/>
                    <a:pt x="123" y="21893"/>
                    <a:pt x="156" y="21893"/>
                  </a:cubicBezTo>
                  <a:cubicBezTo>
                    <a:pt x="190" y="21893"/>
                    <a:pt x="223" y="21882"/>
                    <a:pt x="257" y="21849"/>
                  </a:cubicBezTo>
                  <a:lnTo>
                    <a:pt x="21850" y="255"/>
                  </a:lnTo>
                  <a:cubicBezTo>
                    <a:pt x="21969" y="154"/>
                    <a:pt x="21869" y="1"/>
                    <a:pt x="2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8"/>
            <p:cNvSpPr/>
            <p:nvPr/>
          </p:nvSpPr>
          <p:spPr>
            <a:xfrm>
              <a:off x="295725" y="-2356925"/>
              <a:ext cx="548500" cy="547050"/>
            </a:xfrm>
            <a:custGeom>
              <a:avLst/>
              <a:gdLst/>
              <a:ahLst/>
              <a:cxnLst/>
              <a:rect l="l" t="t" r="r" b="b"/>
              <a:pathLst>
                <a:path w="21940" h="21882" extrusionOk="0">
                  <a:moveTo>
                    <a:pt x="21795" y="1"/>
                  </a:moveTo>
                  <a:cubicBezTo>
                    <a:pt x="21758" y="1"/>
                    <a:pt x="21722" y="15"/>
                    <a:pt x="21694" y="43"/>
                  </a:cubicBezTo>
                  <a:lnTo>
                    <a:pt x="89" y="21647"/>
                  </a:lnTo>
                  <a:cubicBezTo>
                    <a:pt x="0" y="21726"/>
                    <a:pt x="67" y="21882"/>
                    <a:pt x="190" y="21882"/>
                  </a:cubicBezTo>
                  <a:cubicBezTo>
                    <a:pt x="223" y="21882"/>
                    <a:pt x="268" y="21871"/>
                    <a:pt x="290" y="21837"/>
                  </a:cubicBezTo>
                  <a:lnTo>
                    <a:pt x="21895" y="244"/>
                  </a:lnTo>
                  <a:cubicBezTo>
                    <a:pt x="21940" y="188"/>
                    <a:pt x="21940" y="99"/>
                    <a:pt x="21895" y="43"/>
                  </a:cubicBezTo>
                  <a:cubicBezTo>
                    <a:pt x="21867" y="15"/>
                    <a:pt x="21831" y="1"/>
                    <a:pt x="21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8"/>
            <p:cNvSpPr/>
            <p:nvPr/>
          </p:nvSpPr>
          <p:spPr>
            <a:xfrm>
              <a:off x="1774900" y="-1975200"/>
              <a:ext cx="248600" cy="239275"/>
            </a:xfrm>
            <a:custGeom>
              <a:avLst/>
              <a:gdLst/>
              <a:ahLst/>
              <a:cxnLst/>
              <a:rect l="l" t="t" r="r" b="b"/>
              <a:pathLst>
                <a:path w="9944" h="9571" extrusionOk="0">
                  <a:moveTo>
                    <a:pt x="5168" y="285"/>
                  </a:moveTo>
                  <a:cubicBezTo>
                    <a:pt x="7656" y="285"/>
                    <a:pt x="9665" y="2294"/>
                    <a:pt x="9665" y="4783"/>
                  </a:cubicBezTo>
                  <a:cubicBezTo>
                    <a:pt x="9665" y="6613"/>
                    <a:pt x="8571" y="8253"/>
                    <a:pt x="6886" y="8945"/>
                  </a:cubicBezTo>
                  <a:cubicBezTo>
                    <a:pt x="6328" y="9178"/>
                    <a:pt x="5742" y="9291"/>
                    <a:pt x="5161" y="9291"/>
                  </a:cubicBezTo>
                  <a:cubicBezTo>
                    <a:pt x="3991" y="9291"/>
                    <a:pt x="2841" y="8832"/>
                    <a:pt x="1976" y="7974"/>
                  </a:cubicBezTo>
                  <a:cubicBezTo>
                    <a:pt x="693" y="6680"/>
                    <a:pt x="302" y="4749"/>
                    <a:pt x="1005" y="3064"/>
                  </a:cubicBezTo>
                  <a:cubicBezTo>
                    <a:pt x="1697" y="1379"/>
                    <a:pt x="3349" y="285"/>
                    <a:pt x="5168" y="285"/>
                  </a:cubicBezTo>
                  <a:close/>
                  <a:moveTo>
                    <a:pt x="5165" y="0"/>
                  </a:moveTo>
                  <a:cubicBezTo>
                    <a:pt x="3920" y="0"/>
                    <a:pt x="2696" y="484"/>
                    <a:pt x="1786" y="1401"/>
                  </a:cubicBezTo>
                  <a:cubicBezTo>
                    <a:pt x="414" y="2774"/>
                    <a:pt x="1" y="4827"/>
                    <a:pt x="748" y="6613"/>
                  </a:cubicBezTo>
                  <a:cubicBezTo>
                    <a:pt x="1485" y="8398"/>
                    <a:pt x="3226" y="9570"/>
                    <a:pt x="5168" y="9570"/>
                  </a:cubicBezTo>
                  <a:cubicBezTo>
                    <a:pt x="7801" y="9559"/>
                    <a:pt x="9944" y="7427"/>
                    <a:pt x="9944" y="4783"/>
                  </a:cubicBezTo>
                  <a:cubicBezTo>
                    <a:pt x="9944" y="2852"/>
                    <a:pt x="8783" y="1111"/>
                    <a:pt x="6998" y="364"/>
                  </a:cubicBezTo>
                  <a:cubicBezTo>
                    <a:pt x="6406" y="119"/>
                    <a:pt x="5783" y="0"/>
                    <a:pt x="5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8"/>
            <p:cNvSpPr/>
            <p:nvPr/>
          </p:nvSpPr>
          <p:spPr>
            <a:xfrm>
              <a:off x="1850800" y="-1908650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32" y="0"/>
                  </a:moveTo>
                  <a:cubicBezTo>
                    <a:pt x="960" y="0"/>
                    <a:pt x="0" y="949"/>
                    <a:pt x="0" y="2121"/>
                  </a:cubicBezTo>
                  <a:cubicBezTo>
                    <a:pt x="0" y="3304"/>
                    <a:pt x="960" y="4252"/>
                    <a:pt x="2132" y="4252"/>
                  </a:cubicBezTo>
                  <a:cubicBezTo>
                    <a:pt x="3303" y="4252"/>
                    <a:pt x="4252" y="3304"/>
                    <a:pt x="4252" y="2121"/>
                  </a:cubicBezTo>
                  <a:cubicBezTo>
                    <a:pt x="4252" y="949"/>
                    <a:pt x="3303" y="0"/>
                    <a:pt x="2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8"/>
            <p:cNvSpPr/>
            <p:nvPr/>
          </p:nvSpPr>
          <p:spPr>
            <a:xfrm>
              <a:off x="735125" y="-2028925"/>
              <a:ext cx="184150" cy="157950"/>
            </a:xfrm>
            <a:custGeom>
              <a:avLst/>
              <a:gdLst/>
              <a:ahLst/>
              <a:cxnLst/>
              <a:rect l="l" t="t" r="r" b="b"/>
              <a:pathLst>
                <a:path w="7366" h="6318" extrusionOk="0">
                  <a:moveTo>
                    <a:pt x="4219" y="292"/>
                  </a:moveTo>
                  <a:cubicBezTo>
                    <a:pt x="5803" y="292"/>
                    <a:pt x="7087" y="1575"/>
                    <a:pt x="7087" y="3171"/>
                  </a:cubicBezTo>
                  <a:cubicBezTo>
                    <a:pt x="7087" y="4901"/>
                    <a:pt x="5670" y="6048"/>
                    <a:pt x="4191" y="6048"/>
                  </a:cubicBezTo>
                  <a:cubicBezTo>
                    <a:pt x="3485" y="6048"/>
                    <a:pt x="2764" y="5786"/>
                    <a:pt x="2176" y="5202"/>
                  </a:cubicBezTo>
                  <a:cubicBezTo>
                    <a:pt x="369" y="3383"/>
                    <a:pt x="1652" y="292"/>
                    <a:pt x="4219" y="292"/>
                  </a:cubicBezTo>
                  <a:close/>
                  <a:moveTo>
                    <a:pt x="4186" y="1"/>
                  </a:moveTo>
                  <a:cubicBezTo>
                    <a:pt x="3414" y="1"/>
                    <a:pt x="2627" y="287"/>
                    <a:pt x="1987" y="928"/>
                  </a:cubicBezTo>
                  <a:cubicBezTo>
                    <a:pt x="0" y="2925"/>
                    <a:pt x="1406" y="6318"/>
                    <a:pt x="4219" y="6318"/>
                  </a:cubicBezTo>
                  <a:cubicBezTo>
                    <a:pt x="5959" y="6318"/>
                    <a:pt x="7366" y="4912"/>
                    <a:pt x="7366" y="3171"/>
                  </a:cubicBezTo>
                  <a:cubicBezTo>
                    <a:pt x="7366" y="1266"/>
                    <a:pt x="5808" y="1"/>
                    <a:pt x="4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8"/>
            <p:cNvSpPr/>
            <p:nvPr/>
          </p:nvSpPr>
          <p:spPr>
            <a:xfrm>
              <a:off x="803475" y="-1984150"/>
              <a:ext cx="74500" cy="69000"/>
            </a:xfrm>
            <a:custGeom>
              <a:avLst/>
              <a:gdLst/>
              <a:ahLst/>
              <a:cxnLst/>
              <a:rect l="l" t="t" r="r" b="b"/>
              <a:pathLst>
                <a:path w="2980" h="2760" extrusionOk="0">
                  <a:moveTo>
                    <a:pt x="1486" y="0"/>
                  </a:moveTo>
                  <a:cubicBezTo>
                    <a:pt x="824" y="0"/>
                    <a:pt x="234" y="484"/>
                    <a:pt x="123" y="1157"/>
                  </a:cubicBezTo>
                  <a:cubicBezTo>
                    <a:pt x="0" y="1916"/>
                    <a:pt x="514" y="2619"/>
                    <a:pt x="1273" y="2741"/>
                  </a:cubicBezTo>
                  <a:cubicBezTo>
                    <a:pt x="1347" y="2754"/>
                    <a:pt x="1421" y="2760"/>
                    <a:pt x="1494" y="2760"/>
                  </a:cubicBezTo>
                  <a:cubicBezTo>
                    <a:pt x="2157" y="2760"/>
                    <a:pt x="2747" y="2276"/>
                    <a:pt x="2857" y="1603"/>
                  </a:cubicBezTo>
                  <a:cubicBezTo>
                    <a:pt x="2980" y="844"/>
                    <a:pt x="2467" y="141"/>
                    <a:pt x="1708" y="18"/>
                  </a:cubicBezTo>
                  <a:cubicBezTo>
                    <a:pt x="1633" y="6"/>
                    <a:pt x="155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" name="Google Shape;952;p28"/>
          <p:cNvGrpSpPr/>
          <p:nvPr/>
        </p:nvGrpSpPr>
        <p:grpSpPr>
          <a:xfrm>
            <a:off x="948060" y="3973813"/>
            <a:ext cx="1040638" cy="901375"/>
            <a:chOff x="948060" y="3972813"/>
            <a:chExt cx="1040638" cy="901375"/>
          </a:xfrm>
        </p:grpSpPr>
        <p:grpSp>
          <p:nvGrpSpPr>
            <p:cNvPr id="953" name="Google Shape;953;p28"/>
            <p:cNvGrpSpPr/>
            <p:nvPr/>
          </p:nvGrpSpPr>
          <p:grpSpPr>
            <a:xfrm flipH="1">
              <a:off x="948060" y="3972813"/>
              <a:ext cx="716725" cy="901375"/>
              <a:chOff x="-3888525" y="-2483300"/>
              <a:chExt cx="716725" cy="901375"/>
            </a:xfrm>
          </p:grpSpPr>
          <p:sp>
            <p:nvSpPr>
              <p:cNvPr id="954" name="Google Shape;954;p28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28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" name="Google Shape;956;p28"/>
            <p:cNvGrpSpPr/>
            <p:nvPr/>
          </p:nvGrpSpPr>
          <p:grpSpPr>
            <a:xfrm flipH="1">
              <a:off x="1664772" y="4493938"/>
              <a:ext cx="323925" cy="323650"/>
              <a:chOff x="1608625" y="299800"/>
              <a:chExt cx="323925" cy="323650"/>
            </a:xfrm>
          </p:grpSpPr>
          <p:sp>
            <p:nvSpPr>
              <p:cNvPr id="957" name="Google Shape;957;p28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28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28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0" name="Google Shape;960;p28"/>
          <p:cNvGrpSpPr/>
          <p:nvPr/>
        </p:nvGrpSpPr>
        <p:grpSpPr>
          <a:xfrm>
            <a:off x="844385" y="2929368"/>
            <a:ext cx="4208350" cy="192185"/>
            <a:chOff x="948060" y="2996029"/>
            <a:chExt cx="4208350" cy="192185"/>
          </a:xfrm>
        </p:grpSpPr>
        <p:sp>
          <p:nvSpPr>
            <p:cNvPr id="961" name="Google Shape;961;p28"/>
            <p:cNvSpPr/>
            <p:nvPr/>
          </p:nvSpPr>
          <p:spPr>
            <a:xfrm rot="-2700000" flipH="1">
              <a:off x="1692865" y="3024234"/>
              <a:ext cx="136016" cy="135774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2" name="Google Shape;962;p28"/>
            <p:cNvCxnSpPr>
              <a:stCxn id="963" idx="6"/>
              <a:endCxn id="964" idx="2"/>
            </p:cNvCxnSpPr>
            <p:nvPr/>
          </p:nvCxnSpPr>
          <p:spPr>
            <a:xfrm rot="10800000">
              <a:off x="1005010" y="3091118"/>
              <a:ext cx="40944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3" name="Google Shape;963;p28"/>
            <p:cNvSpPr/>
            <p:nvPr/>
          </p:nvSpPr>
          <p:spPr>
            <a:xfrm flipH="1">
              <a:off x="5099410" y="3062618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8"/>
            <p:cNvSpPr/>
            <p:nvPr/>
          </p:nvSpPr>
          <p:spPr>
            <a:xfrm flipH="1">
              <a:off x="948060" y="306264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6" name="Google Shape;1056;p31"/>
          <p:cNvGrpSpPr/>
          <p:nvPr/>
        </p:nvGrpSpPr>
        <p:grpSpPr>
          <a:xfrm>
            <a:off x="6541944" y="4287300"/>
            <a:ext cx="713803" cy="706547"/>
            <a:chOff x="-4017975" y="616650"/>
            <a:chExt cx="814100" cy="805825"/>
          </a:xfrm>
        </p:grpSpPr>
        <p:sp>
          <p:nvSpPr>
            <p:cNvPr id="1057" name="Google Shape;1057;p31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1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1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1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31"/>
          <p:cNvGrpSpPr/>
          <p:nvPr/>
        </p:nvGrpSpPr>
        <p:grpSpPr>
          <a:xfrm>
            <a:off x="7462488" y="3721438"/>
            <a:ext cx="1040638" cy="901375"/>
            <a:chOff x="8457538" y="810363"/>
            <a:chExt cx="1040638" cy="901375"/>
          </a:xfrm>
        </p:grpSpPr>
        <p:grpSp>
          <p:nvGrpSpPr>
            <p:cNvPr id="1062" name="Google Shape;1062;p31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1063" name="Google Shape;1063;p31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1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5" name="Google Shape;1065;p31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1066" name="Google Shape;1066;p31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1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1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" name="Google Shape;1265;p37">
            <a:extLst>
              <a:ext uri="{FF2B5EF4-FFF2-40B4-BE49-F238E27FC236}">
                <a16:creationId xmlns:a16="http://schemas.microsoft.com/office/drawing/2014/main" id="{5FC34862-1BD6-E813-F303-7C8E17EA44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2850" y="302312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Aufgabenbereich</a:t>
            </a:r>
            <a:endParaRPr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-Modell 2">
                <a:extLst>
                  <a:ext uri="{FF2B5EF4-FFF2-40B4-BE49-F238E27FC236}">
                    <a16:creationId xmlns:a16="http://schemas.microsoft.com/office/drawing/2014/main" id="{4BC02C66-75CF-BC9B-015E-F148C20EE1D0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4336962" y="-2893656"/>
              <a:ext cx="6188073" cy="194089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6188073" cy="1940895"/>
                    </a:xfrm>
                    <a:prstGeom prst="rect">
                      <a:avLst/>
                    </a:prstGeom>
                  </am3d:spPr>
                  <am3d:camera>
                    <am3d:pos x="0" y="0" z="496718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3738" d="1000000"/>
                    <am3d:preTrans dx="0" dy="0" dz="-912298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689372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-Modell 2">
                <a:extLst>
                  <a:ext uri="{FF2B5EF4-FFF2-40B4-BE49-F238E27FC236}">
                    <a16:creationId xmlns:a16="http://schemas.microsoft.com/office/drawing/2014/main" id="{4BC02C66-75CF-BC9B-015E-F148C20EE1D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4336962" y="-2893656"/>
                <a:ext cx="6188073" cy="19408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-Modell 4">
                <a:extLst>
                  <a:ext uri="{FF2B5EF4-FFF2-40B4-BE49-F238E27FC236}">
                    <a16:creationId xmlns:a16="http://schemas.microsoft.com/office/drawing/2014/main" id="{F2BFF354-991B-83C9-43AF-2865ABDAD055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3602590" y="7458979"/>
              <a:ext cx="5994656" cy="192685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994656" cy="1926854"/>
                    </a:xfrm>
                    <a:prstGeom prst="rect">
                      <a:avLst/>
                    </a:prstGeom>
                  </am3d:spPr>
                  <am3d:camera>
                    <am3d:pos x="0" y="0" z="496718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3738" d="1000000"/>
                    <am3d:preTrans dx="0" dy="0" dz="-912298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670053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-Modell 4">
                <a:extLst>
                  <a:ext uri="{FF2B5EF4-FFF2-40B4-BE49-F238E27FC236}">
                    <a16:creationId xmlns:a16="http://schemas.microsoft.com/office/drawing/2014/main" id="{F2BFF354-991B-83C9-43AF-2865ABDAD05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3602590" y="7458979"/>
                <a:ext cx="5994656" cy="1926854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Grafik 1">
            <a:extLst>
              <a:ext uri="{FF2B5EF4-FFF2-40B4-BE49-F238E27FC236}">
                <a16:creationId xmlns:a16="http://schemas.microsoft.com/office/drawing/2014/main" id="{0285B346-C448-CC5C-75D9-63534918B6A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022" r="18923" b="59221"/>
          <a:stretch/>
        </p:blipFill>
        <p:spPr>
          <a:xfrm>
            <a:off x="-5480134" y="1838417"/>
            <a:ext cx="4237208" cy="2670954"/>
          </a:xfrm>
          <a:prstGeom prst="rect">
            <a:avLst/>
          </a:prstGeom>
        </p:spPr>
      </p:pic>
      <p:pic>
        <p:nvPicPr>
          <p:cNvPr id="8" name="Picture 2" descr="T-Motor VELOX V50A 50A 32Bit BLHELI32 4 в 1 бесщеточный ESC 3-6S LIPO  W/TMOTOR T4 02 ESC прошивка 30,5x30,5 мм для FPV гоночного дрона |  AliExpress">
            <a:extLst>
              <a:ext uri="{FF2B5EF4-FFF2-40B4-BE49-F238E27FC236}">
                <a16:creationId xmlns:a16="http://schemas.microsoft.com/office/drawing/2014/main" id="{6037DDB9-FD22-C628-808F-8902231125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47" t="41961" r="20007" b="25186"/>
          <a:stretch/>
        </p:blipFill>
        <p:spPr bwMode="auto">
          <a:xfrm>
            <a:off x="11062738" y="2291408"/>
            <a:ext cx="4348788" cy="2217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96BAA149-2FFB-35A9-EFE3-4E21609843C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4713" r="35129" b="72110"/>
          <a:stretch/>
        </p:blipFill>
        <p:spPr>
          <a:xfrm>
            <a:off x="1624562" y="769737"/>
            <a:ext cx="5869799" cy="395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9054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6" name="Google Shape;1056;p31"/>
          <p:cNvGrpSpPr/>
          <p:nvPr/>
        </p:nvGrpSpPr>
        <p:grpSpPr>
          <a:xfrm>
            <a:off x="6541944" y="4287300"/>
            <a:ext cx="713803" cy="706547"/>
            <a:chOff x="-4017975" y="616650"/>
            <a:chExt cx="814100" cy="805825"/>
          </a:xfrm>
        </p:grpSpPr>
        <p:sp>
          <p:nvSpPr>
            <p:cNvPr id="1057" name="Google Shape;1057;p31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1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1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1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31"/>
          <p:cNvGrpSpPr/>
          <p:nvPr/>
        </p:nvGrpSpPr>
        <p:grpSpPr>
          <a:xfrm>
            <a:off x="7462488" y="3721438"/>
            <a:ext cx="1040638" cy="901375"/>
            <a:chOff x="8457538" y="810363"/>
            <a:chExt cx="1040638" cy="901375"/>
          </a:xfrm>
        </p:grpSpPr>
        <p:grpSp>
          <p:nvGrpSpPr>
            <p:cNvPr id="1062" name="Google Shape;1062;p31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1063" name="Google Shape;1063;p31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1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5" name="Google Shape;1065;p31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1066" name="Google Shape;1066;p31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1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1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" name="Google Shape;1265;p37">
            <a:extLst>
              <a:ext uri="{FF2B5EF4-FFF2-40B4-BE49-F238E27FC236}">
                <a16:creationId xmlns:a16="http://schemas.microsoft.com/office/drawing/2014/main" id="{16622CB0-D9BA-4A6B-4F47-F2E2D46350D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ESC</a:t>
            </a:r>
            <a:endParaRPr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25461E8-2655-38BD-2883-2A69FF9F0B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22" r="18923" b="59221"/>
          <a:stretch/>
        </p:blipFill>
        <p:spPr>
          <a:xfrm>
            <a:off x="176912" y="1770531"/>
            <a:ext cx="4237208" cy="2670954"/>
          </a:xfrm>
          <a:prstGeom prst="rect">
            <a:avLst/>
          </a:prstGeom>
        </p:spPr>
      </p:pic>
      <p:pic>
        <p:nvPicPr>
          <p:cNvPr id="1026" name="Picture 2" descr="T-Motor VELOX V50A 50A 32Bit BLHELI32 4 в 1 бесщеточный ESC 3-6S LIPO  W/TMOTOR T4 02 ESC прошивка 30,5x30,5 мм для FPV гоночного дрона |  AliExpress">
            <a:extLst>
              <a:ext uri="{FF2B5EF4-FFF2-40B4-BE49-F238E27FC236}">
                <a16:creationId xmlns:a16="http://schemas.microsoft.com/office/drawing/2014/main" id="{9E1D6C3B-1966-35A7-8CD2-068CDA5DF6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47" t="41961" r="20007" b="25186"/>
          <a:stretch/>
        </p:blipFill>
        <p:spPr bwMode="auto">
          <a:xfrm>
            <a:off x="4509538" y="1975089"/>
            <a:ext cx="4348788" cy="2217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0F8DF601-5AB9-19CE-2AD7-970732C10CF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803" t="14913" r="54076" b="79204"/>
          <a:stretch/>
        </p:blipFill>
        <p:spPr>
          <a:xfrm>
            <a:off x="176912" y="138740"/>
            <a:ext cx="1652531" cy="835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607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6" name="Google Shape;1056;p31"/>
          <p:cNvGrpSpPr/>
          <p:nvPr/>
        </p:nvGrpSpPr>
        <p:grpSpPr>
          <a:xfrm>
            <a:off x="6541944" y="4287300"/>
            <a:ext cx="713803" cy="706547"/>
            <a:chOff x="-4017975" y="616650"/>
            <a:chExt cx="814100" cy="805825"/>
          </a:xfrm>
        </p:grpSpPr>
        <p:sp>
          <p:nvSpPr>
            <p:cNvPr id="1057" name="Google Shape;1057;p31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1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1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1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31"/>
          <p:cNvGrpSpPr/>
          <p:nvPr/>
        </p:nvGrpSpPr>
        <p:grpSpPr>
          <a:xfrm>
            <a:off x="7462488" y="3721438"/>
            <a:ext cx="1040638" cy="901375"/>
            <a:chOff x="8457538" y="810363"/>
            <a:chExt cx="1040638" cy="901375"/>
          </a:xfrm>
        </p:grpSpPr>
        <p:grpSp>
          <p:nvGrpSpPr>
            <p:cNvPr id="1062" name="Google Shape;1062;p31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1063" name="Google Shape;1063;p31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1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5" name="Google Shape;1065;p31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1066" name="Google Shape;1066;p31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1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1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" name="Google Shape;1265;p37">
            <a:extLst>
              <a:ext uri="{FF2B5EF4-FFF2-40B4-BE49-F238E27FC236}">
                <a16:creationId xmlns:a16="http://schemas.microsoft.com/office/drawing/2014/main" id="{5FC34862-1BD6-E813-F303-7C8E17EA44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2850" y="302312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Aufgabenbereich</a:t>
            </a:r>
            <a:endParaRPr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0285B346-C448-CC5C-75D9-63534918B6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22" r="18923" b="59221"/>
          <a:stretch/>
        </p:blipFill>
        <p:spPr>
          <a:xfrm>
            <a:off x="-5480134" y="1838417"/>
            <a:ext cx="4237208" cy="2670954"/>
          </a:xfrm>
          <a:prstGeom prst="rect">
            <a:avLst/>
          </a:prstGeom>
        </p:spPr>
      </p:pic>
      <p:pic>
        <p:nvPicPr>
          <p:cNvPr id="8" name="Picture 2" descr="T-Motor VELOX V50A 50A 32Bit BLHELI32 4 в 1 бесщеточный ESC 3-6S LIPO  W/TMOTOR T4 02 ESC прошивка 30,5x30,5 мм для FPV гоночного дрона |  AliExpress">
            <a:extLst>
              <a:ext uri="{FF2B5EF4-FFF2-40B4-BE49-F238E27FC236}">
                <a16:creationId xmlns:a16="http://schemas.microsoft.com/office/drawing/2014/main" id="{6037DDB9-FD22-C628-808F-8902231125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47" t="41961" r="20007" b="25186"/>
          <a:stretch/>
        </p:blipFill>
        <p:spPr bwMode="auto">
          <a:xfrm>
            <a:off x="11062738" y="2291408"/>
            <a:ext cx="4348788" cy="2217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T-Motor F60 PRO V-LV Light Version FPV Drone Motor - 1950KV">
            <a:extLst>
              <a:ext uri="{FF2B5EF4-FFF2-40B4-BE49-F238E27FC236}">
                <a16:creationId xmlns:a16="http://schemas.microsoft.com/office/drawing/2014/main" id="{8A6E6AB1-CB33-F41B-01C8-1ED5592AC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964" y="6320283"/>
            <a:ext cx="2228294" cy="2228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F9217A00-0734-EE05-39F4-1BE4825AAEA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713" r="35129" b="72110"/>
          <a:stretch/>
        </p:blipFill>
        <p:spPr>
          <a:xfrm>
            <a:off x="1624562" y="769737"/>
            <a:ext cx="5869799" cy="3958540"/>
          </a:xfrm>
          <a:prstGeom prst="rect">
            <a:avLst/>
          </a:prstGeom>
        </p:spPr>
      </p:pic>
      <p:pic>
        <p:nvPicPr>
          <p:cNvPr id="5" name="Picture 2" descr="Integrierte Gate-Treiber reduzieren die Grundfläche für BLDC-Motoren |  DigiKey">
            <a:extLst>
              <a:ext uri="{FF2B5EF4-FFF2-40B4-BE49-F238E27FC236}">
                <a16:creationId xmlns:a16="http://schemas.microsoft.com/office/drawing/2014/main" id="{D875FC05-9FEE-5CE4-C7A4-17A382124F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7494" y="6430109"/>
            <a:ext cx="476250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7653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6" name="Google Shape;1056;p31"/>
          <p:cNvGrpSpPr/>
          <p:nvPr/>
        </p:nvGrpSpPr>
        <p:grpSpPr>
          <a:xfrm>
            <a:off x="6541944" y="4287300"/>
            <a:ext cx="713803" cy="706547"/>
            <a:chOff x="-4017975" y="616650"/>
            <a:chExt cx="814100" cy="805825"/>
          </a:xfrm>
        </p:grpSpPr>
        <p:sp>
          <p:nvSpPr>
            <p:cNvPr id="1057" name="Google Shape;1057;p31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1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1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1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31"/>
          <p:cNvGrpSpPr/>
          <p:nvPr/>
        </p:nvGrpSpPr>
        <p:grpSpPr>
          <a:xfrm>
            <a:off x="7462488" y="3721438"/>
            <a:ext cx="1040638" cy="901375"/>
            <a:chOff x="8457538" y="810363"/>
            <a:chExt cx="1040638" cy="901375"/>
          </a:xfrm>
        </p:grpSpPr>
        <p:grpSp>
          <p:nvGrpSpPr>
            <p:cNvPr id="1062" name="Google Shape;1062;p31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1063" name="Google Shape;1063;p31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1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5" name="Google Shape;1065;p31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1066" name="Google Shape;1066;p31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1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1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" name="Google Shape;1265;p37">
            <a:extLst>
              <a:ext uri="{FF2B5EF4-FFF2-40B4-BE49-F238E27FC236}">
                <a16:creationId xmlns:a16="http://schemas.microsoft.com/office/drawing/2014/main" id="{16622CB0-D9BA-4A6B-4F47-F2E2D46350D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BLDC - Motoren</a:t>
            </a:r>
            <a:endParaRPr dirty="0"/>
          </a:p>
        </p:txBody>
      </p:sp>
      <p:pic>
        <p:nvPicPr>
          <p:cNvPr id="2052" name="Picture 4" descr="T-Motor F60 PRO V-LV Light Version FPV Drone Motor - 1950KV">
            <a:extLst>
              <a:ext uri="{FF2B5EF4-FFF2-40B4-BE49-F238E27FC236}">
                <a16:creationId xmlns:a16="http://schemas.microsoft.com/office/drawing/2014/main" id="{07D7F691-F4B0-7645-AE22-89E8E99BCF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534" y="1734441"/>
            <a:ext cx="2228294" cy="2228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1BE51C5D-FBED-4A0D-DDC9-22C537DEC1C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318" t="20796" r="54014" b="74131"/>
          <a:stretch/>
        </p:blipFill>
        <p:spPr>
          <a:xfrm>
            <a:off x="244985" y="196227"/>
            <a:ext cx="1599479" cy="720046"/>
          </a:xfrm>
          <a:prstGeom prst="rect">
            <a:avLst/>
          </a:prstGeom>
        </p:spPr>
      </p:pic>
      <p:pic>
        <p:nvPicPr>
          <p:cNvPr id="3074" name="Picture 2" descr="Integrierte Gate-Treiber reduzieren die Grundfläche für BLDC-Motoren |  DigiKey">
            <a:extLst>
              <a:ext uri="{FF2B5EF4-FFF2-40B4-BE49-F238E27FC236}">
                <a16:creationId xmlns:a16="http://schemas.microsoft.com/office/drawing/2014/main" id="{59C4259E-E43B-25DC-A3B1-82DA7121A5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8650" y="1761564"/>
            <a:ext cx="476250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724C31EA-4210-D308-AE9D-17D77ECE8B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5984" y="6334799"/>
            <a:ext cx="3633916" cy="389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3585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6" name="Google Shape;1056;p31"/>
          <p:cNvGrpSpPr/>
          <p:nvPr/>
        </p:nvGrpSpPr>
        <p:grpSpPr>
          <a:xfrm>
            <a:off x="6541944" y="4287300"/>
            <a:ext cx="713803" cy="706547"/>
            <a:chOff x="-4017975" y="616650"/>
            <a:chExt cx="814100" cy="805825"/>
          </a:xfrm>
        </p:grpSpPr>
        <p:sp>
          <p:nvSpPr>
            <p:cNvPr id="1057" name="Google Shape;1057;p31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1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1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1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31"/>
          <p:cNvGrpSpPr/>
          <p:nvPr/>
        </p:nvGrpSpPr>
        <p:grpSpPr>
          <a:xfrm>
            <a:off x="7462488" y="3721438"/>
            <a:ext cx="1040638" cy="901375"/>
            <a:chOff x="8457538" y="810363"/>
            <a:chExt cx="1040638" cy="901375"/>
          </a:xfrm>
        </p:grpSpPr>
        <p:grpSp>
          <p:nvGrpSpPr>
            <p:cNvPr id="1062" name="Google Shape;1062;p31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1063" name="Google Shape;1063;p31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1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5" name="Google Shape;1065;p31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1066" name="Google Shape;1066;p31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1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1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" name="Google Shape;1265;p37">
            <a:extLst>
              <a:ext uri="{FF2B5EF4-FFF2-40B4-BE49-F238E27FC236}">
                <a16:creationId xmlns:a16="http://schemas.microsoft.com/office/drawing/2014/main" id="{16622CB0-D9BA-4A6B-4F47-F2E2D46350D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Aufbau</a:t>
            </a:r>
            <a:endParaRPr dirty="0"/>
          </a:p>
        </p:txBody>
      </p:sp>
      <p:pic>
        <p:nvPicPr>
          <p:cNvPr id="2052" name="Picture 4" descr="T-Motor F60 PRO V-LV Light Version FPV Drone Motor - 1950KV">
            <a:extLst>
              <a:ext uri="{FF2B5EF4-FFF2-40B4-BE49-F238E27FC236}">
                <a16:creationId xmlns:a16="http://schemas.microsoft.com/office/drawing/2014/main" id="{07D7F691-F4B0-7645-AE22-89E8E99BCF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38443" y="1751511"/>
            <a:ext cx="2228294" cy="2228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A79BEFE5-6B4E-E63E-422E-313F1D8330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20" t="65666" r="54048" b="18931"/>
          <a:stretch/>
        </p:blipFill>
        <p:spPr bwMode="auto">
          <a:xfrm>
            <a:off x="244985" y="-1200733"/>
            <a:ext cx="1504438" cy="738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A388CBF-BFF7-CB36-E4F0-7EE8090667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9361" y="1115099"/>
            <a:ext cx="3633916" cy="389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ntegrierte Gate-Treiber reduzieren die Grundfläche für BLDC-Motoren |  DigiKey">
            <a:extLst>
              <a:ext uri="{FF2B5EF4-FFF2-40B4-BE49-F238E27FC236}">
                <a16:creationId xmlns:a16="http://schemas.microsoft.com/office/drawing/2014/main" id="{EBDA9530-434E-E94E-8D2A-E65BA8F33A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0263" y="2318313"/>
            <a:ext cx="476250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Grafik 9" descr="Ein Bild, das Text, Diagramm, Plan, technische Zeichnung enthält.&#10;&#10;Automatisch generierte Beschreibung">
            <a:extLst>
              <a:ext uri="{FF2B5EF4-FFF2-40B4-BE49-F238E27FC236}">
                <a16:creationId xmlns:a16="http://schemas.microsoft.com/office/drawing/2014/main" id="{A48121A8-BAA5-9DDE-C6F7-5D2AB8C576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28795" y="5644200"/>
            <a:ext cx="3924300" cy="287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375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029224-0264-828F-AFF2-788F7FE87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Neuer Aufbau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B89F7F52-B6DA-A686-C635-55BF2CAF65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5042" y="-4047903"/>
            <a:ext cx="3633916" cy="389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Grafik 14" descr="Ein Bild, das Text, Diagramm, Plan, technische Zeichnung enthält.&#10;&#10;Automatisch generierte Beschreibung">
            <a:extLst>
              <a:ext uri="{FF2B5EF4-FFF2-40B4-BE49-F238E27FC236}">
                <a16:creationId xmlns:a16="http://schemas.microsoft.com/office/drawing/2014/main" id="{AA6E0DC7-D092-4A89-2998-F201607F41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9850" y="1396462"/>
            <a:ext cx="3924300" cy="287655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6" name="3D-Modell 15">
                <a:extLst>
                  <a:ext uri="{FF2B5EF4-FFF2-40B4-BE49-F238E27FC236}">
                    <a16:creationId xmlns:a16="http://schemas.microsoft.com/office/drawing/2014/main" id="{E0FC1264-6B95-08BD-6036-E9E95DBE1DFD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49669805"/>
                  </p:ext>
                </p:extLst>
              </p:nvPr>
            </p:nvGraphicFramePr>
            <p:xfrm>
              <a:off x="-6181725" y="1313588"/>
              <a:ext cx="3364461" cy="304229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364461" cy="3042297"/>
                    </a:xfrm>
                    <a:prstGeom prst="rect">
                      <a:avLst/>
                    </a:prstGeom>
                  </am3d:spPr>
                  <am3d:camera>
                    <am3d:pos x="0" y="0" z="664653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8587" d="1000000"/>
                    <am3d:preTrans dx="0" dy="-3" dz="-146227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63980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6" name="3D-Modell 15">
                <a:extLst>
                  <a:ext uri="{FF2B5EF4-FFF2-40B4-BE49-F238E27FC236}">
                    <a16:creationId xmlns:a16="http://schemas.microsoft.com/office/drawing/2014/main" id="{E0FC1264-6B95-08BD-6036-E9E95DBE1DF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6181725" y="1313588"/>
                <a:ext cx="3364461" cy="30422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7" name="3D-Modell 16">
                <a:extLst>
                  <a:ext uri="{FF2B5EF4-FFF2-40B4-BE49-F238E27FC236}">
                    <a16:creationId xmlns:a16="http://schemas.microsoft.com/office/drawing/2014/main" id="{4AD96374-6BF5-CF62-1166-2F65FC8408F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51946941"/>
                  </p:ext>
                </p:extLst>
              </p:nvPr>
            </p:nvGraphicFramePr>
            <p:xfrm>
              <a:off x="11961264" y="1230715"/>
              <a:ext cx="2909417" cy="304229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909417" cy="3042297"/>
                    </a:xfrm>
                    <a:prstGeom prst="rect">
                      <a:avLst/>
                    </a:prstGeom>
                  </am3d:spPr>
                  <am3d:camera>
                    <am3d:pos x="0" y="0" z="664653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8587" d="1000000"/>
                    <am3d:preTrans dx="0" dy="-3" dz="-1462277"/>
                    <am3d:scale>
                      <am3d:sx n="1000000" d="1000000"/>
                      <am3d:sy n="1000000" d="1000000"/>
                      <am3d:sz n="1000000" d="1000000"/>
                    </am3d:scale>
                    <am3d:rot ax="10749369" ay="8458" az="10799882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450643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7" name="3D-Modell 16">
                <a:extLst>
                  <a:ext uri="{FF2B5EF4-FFF2-40B4-BE49-F238E27FC236}">
                    <a16:creationId xmlns:a16="http://schemas.microsoft.com/office/drawing/2014/main" id="{4AD96374-6BF5-CF62-1166-2F65FC8408F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961264" y="1230715"/>
                <a:ext cx="2909417" cy="304229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311295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3FDBB3-A7D6-CBAD-23A3-0CB7C5A19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Flight Controller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ACFBA97-7D87-B0CF-7D8E-660A8627B5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4CDFFD0C-DBC4-8062-1ED1-1FBD250367B3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2CDEB88F-0B8D-4F1F-CD23-53B40346486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Untertitel 5">
            <a:extLst>
              <a:ext uri="{FF2B5EF4-FFF2-40B4-BE49-F238E27FC236}">
                <a16:creationId xmlns:a16="http://schemas.microsoft.com/office/drawing/2014/main" id="{1ABBBEDA-E460-4759-0A35-50B7CEFF5BD8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Untertitel 6">
            <a:extLst>
              <a:ext uri="{FF2B5EF4-FFF2-40B4-BE49-F238E27FC236}">
                <a16:creationId xmlns:a16="http://schemas.microsoft.com/office/drawing/2014/main" id="{42DF94E9-3AE9-F6C9-7E94-6966925CC0C0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8" name="Untertitel 7">
            <a:extLst>
              <a:ext uri="{FF2B5EF4-FFF2-40B4-BE49-F238E27FC236}">
                <a16:creationId xmlns:a16="http://schemas.microsoft.com/office/drawing/2014/main" id="{0BB68E98-4D87-1F58-409A-53131CED8889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9" name="Grafik 8" descr="Ein Bild, das Text, Diagramm, Plan, technische Zeichnung enthält.&#10;&#10;Automatisch generierte Beschreibung">
            <a:extLst>
              <a:ext uri="{FF2B5EF4-FFF2-40B4-BE49-F238E27FC236}">
                <a16:creationId xmlns:a16="http://schemas.microsoft.com/office/drawing/2014/main" id="{89D49034-C4B6-5684-41C5-A3B7278A9B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105" r="26214" b="77685"/>
          <a:stretch/>
        </p:blipFill>
        <p:spPr>
          <a:xfrm>
            <a:off x="289125" y="521656"/>
            <a:ext cx="1282500" cy="641888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8" name="3D-Modell 17">
                <a:extLst>
                  <a:ext uri="{FF2B5EF4-FFF2-40B4-BE49-F238E27FC236}">
                    <a16:creationId xmlns:a16="http://schemas.microsoft.com/office/drawing/2014/main" id="{058F2645-382D-6BB7-30C2-4B36410D6A47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73765593"/>
                  </p:ext>
                </p:extLst>
              </p:nvPr>
            </p:nvGraphicFramePr>
            <p:xfrm>
              <a:off x="1057275" y="1544953"/>
              <a:ext cx="3364461" cy="304229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364461" cy="3042297"/>
                    </a:xfrm>
                    <a:prstGeom prst="rect">
                      <a:avLst/>
                    </a:prstGeom>
                  </am3d:spPr>
                  <am3d:camera>
                    <am3d:pos x="0" y="0" z="664653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8587" d="1000000"/>
                    <am3d:preTrans dx="0" dy="-3" dz="-146227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63980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8" name="3D-Modell 17">
                <a:extLst>
                  <a:ext uri="{FF2B5EF4-FFF2-40B4-BE49-F238E27FC236}">
                    <a16:creationId xmlns:a16="http://schemas.microsoft.com/office/drawing/2014/main" id="{058F2645-382D-6BB7-30C2-4B36410D6A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57275" y="1544953"/>
                <a:ext cx="3364461" cy="30422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9" name="3D-Modell 18">
                <a:extLst>
                  <a:ext uri="{FF2B5EF4-FFF2-40B4-BE49-F238E27FC236}">
                    <a16:creationId xmlns:a16="http://schemas.microsoft.com/office/drawing/2014/main" id="{A2AD9E3B-4554-D96F-1992-FB05A37E9F9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53565788"/>
                  </p:ext>
                </p:extLst>
              </p:nvPr>
            </p:nvGraphicFramePr>
            <p:xfrm>
              <a:off x="4744086" y="1544953"/>
              <a:ext cx="2909417" cy="304229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909417" cy="3042297"/>
                    </a:xfrm>
                    <a:prstGeom prst="rect">
                      <a:avLst/>
                    </a:prstGeom>
                  </am3d:spPr>
                  <am3d:camera>
                    <am3d:pos x="0" y="0" z="664653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8587" d="1000000"/>
                    <am3d:preTrans dx="0" dy="-3" dz="-1462277"/>
                    <am3d:scale>
                      <am3d:sx n="1000000" d="1000000"/>
                      <am3d:sy n="1000000" d="1000000"/>
                      <am3d:sz n="1000000" d="1000000"/>
                    </am3d:scale>
                    <am3d:rot ax="10749369" ay="8458" az="10799882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50643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9" name="3D-Modell 18">
                <a:extLst>
                  <a:ext uri="{FF2B5EF4-FFF2-40B4-BE49-F238E27FC236}">
                    <a16:creationId xmlns:a16="http://schemas.microsoft.com/office/drawing/2014/main" id="{A2AD9E3B-4554-D96F-1992-FB05A37E9F9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44086" y="1544953"/>
                <a:ext cx="2909417" cy="3042297"/>
              </a:xfrm>
              <a:prstGeom prst="rect">
                <a:avLst/>
              </a:prstGeom>
            </p:spPr>
          </p:pic>
        </mc:Fallback>
      </mc:AlternateContent>
      <p:pic>
        <p:nvPicPr>
          <p:cNvPr id="20" name="Picture 2" descr="Altium Designer Reviews 2023: Details, Pricing, &amp; Features | G2">
            <a:extLst>
              <a:ext uri="{FF2B5EF4-FFF2-40B4-BE49-F238E27FC236}">
                <a16:creationId xmlns:a16="http://schemas.microsoft.com/office/drawing/2014/main" id="{3E83232A-3A55-CC8F-360C-6705B84F9F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5122" y="1844695"/>
            <a:ext cx="1980085" cy="1980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D2444C85-7199-7A5E-FF7B-7503117860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09037" y="1595025"/>
            <a:ext cx="1953450" cy="195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5738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37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Verwendete Programme</a:t>
            </a:r>
            <a:endParaRPr dirty="0"/>
          </a:p>
        </p:txBody>
      </p:sp>
      <p:grpSp>
        <p:nvGrpSpPr>
          <p:cNvPr id="1266" name="Google Shape;1266;p37"/>
          <p:cNvGrpSpPr/>
          <p:nvPr/>
        </p:nvGrpSpPr>
        <p:grpSpPr>
          <a:xfrm>
            <a:off x="708769" y="229268"/>
            <a:ext cx="1019565" cy="1290805"/>
            <a:chOff x="-4017975" y="-49702"/>
            <a:chExt cx="1162825" cy="1472177"/>
          </a:xfrm>
        </p:grpSpPr>
        <p:sp>
          <p:nvSpPr>
            <p:cNvPr id="1267" name="Google Shape;1267;p37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7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7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7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7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7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7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" name="Google Shape;1274;p37"/>
          <p:cNvGrpSpPr/>
          <p:nvPr/>
        </p:nvGrpSpPr>
        <p:grpSpPr>
          <a:xfrm>
            <a:off x="6056447" y="3828300"/>
            <a:ext cx="1929500" cy="2210100"/>
            <a:chOff x="295725" y="-3462825"/>
            <a:chExt cx="1929500" cy="2210100"/>
          </a:xfrm>
        </p:grpSpPr>
        <p:sp>
          <p:nvSpPr>
            <p:cNvPr id="1275" name="Google Shape;1275;p37"/>
            <p:cNvSpPr/>
            <p:nvPr/>
          </p:nvSpPr>
          <p:spPr>
            <a:xfrm>
              <a:off x="1089425" y="-3462825"/>
              <a:ext cx="700025" cy="959400"/>
            </a:xfrm>
            <a:custGeom>
              <a:avLst/>
              <a:gdLst/>
              <a:ahLst/>
              <a:cxnLst/>
              <a:rect l="l" t="t" r="r" b="b"/>
              <a:pathLst>
                <a:path w="28001" h="38376" extrusionOk="0">
                  <a:moveTo>
                    <a:pt x="27849" y="1"/>
                  </a:moveTo>
                  <a:cubicBezTo>
                    <a:pt x="27816" y="1"/>
                    <a:pt x="27782" y="15"/>
                    <a:pt x="27755" y="43"/>
                  </a:cubicBezTo>
                  <a:lnTo>
                    <a:pt x="10736" y="17061"/>
                  </a:lnTo>
                  <a:cubicBezTo>
                    <a:pt x="10703" y="17083"/>
                    <a:pt x="10692" y="17117"/>
                    <a:pt x="10692" y="17161"/>
                  </a:cubicBezTo>
                  <a:lnTo>
                    <a:pt x="10692" y="27495"/>
                  </a:lnTo>
                  <a:lnTo>
                    <a:pt x="57" y="38130"/>
                  </a:lnTo>
                  <a:cubicBezTo>
                    <a:pt x="1" y="38186"/>
                    <a:pt x="1" y="38275"/>
                    <a:pt x="57" y="38331"/>
                  </a:cubicBezTo>
                  <a:cubicBezTo>
                    <a:pt x="79" y="38353"/>
                    <a:pt x="124" y="38375"/>
                    <a:pt x="157" y="38375"/>
                  </a:cubicBezTo>
                  <a:cubicBezTo>
                    <a:pt x="191" y="38375"/>
                    <a:pt x="235" y="38353"/>
                    <a:pt x="258" y="38331"/>
                  </a:cubicBezTo>
                  <a:lnTo>
                    <a:pt x="10937" y="27651"/>
                  </a:lnTo>
                  <a:cubicBezTo>
                    <a:pt x="10960" y="27629"/>
                    <a:pt x="10971" y="27595"/>
                    <a:pt x="10971" y="27551"/>
                  </a:cubicBezTo>
                  <a:lnTo>
                    <a:pt x="10971" y="17206"/>
                  </a:lnTo>
                  <a:lnTo>
                    <a:pt x="27944" y="232"/>
                  </a:lnTo>
                  <a:cubicBezTo>
                    <a:pt x="28000" y="188"/>
                    <a:pt x="28000" y="98"/>
                    <a:pt x="27944" y="43"/>
                  </a:cubicBezTo>
                  <a:cubicBezTo>
                    <a:pt x="27916" y="15"/>
                    <a:pt x="27883" y="1"/>
                    <a:pt x="27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7"/>
            <p:cNvSpPr/>
            <p:nvPr/>
          </p:nvSpPr>
          <p:spPr>
            <a:xfrm>
              <a:off x="1064875" y="-2535525"/>
              <a:ext cx="56950" cy="56925"/>
            </a:xfrm>
            <a:custGeom>
              <a:avLst/>
              <a:gdLst/>
              <a:ahLst/>
              <a:cxnLst/>
              <a:rect l="l" t="t" r="r" b="b"/>
              <a:pathLst>
                <a:path w="2278" h="2277" extrusionOk="0">
                  <a:moveTo>
                    <a:pt x="1139" y="0"/>
                  </a:moveTo>
                  <a:cubicBezTo>
                    <a:pt x="514" y="0"/>
                    <a:pt x="1" y="513"/>
                    <a:pt x="1" y="1138"/>
                  </a:cubicBezTo>
                  <a:cubicBezTo>
                    <a:pt x="1" y="1763"/>
                    <a:pt x="514" y="2277"/>
                    <a:pt x="1139" y="2277"/>
                  </a:cubicBezTo>
                  <a:cubicBezTo>
                    <a:pt x="1764" y="2277"/>
                    <a:pt x="2277" y="1763"/>
                    <a:pt x="2277" y="1138"/>
                  </a:cubicBezTo>
                  <a:cubicBezTo>
                    <a:pt x="2277" y="513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7"/>
            <p:cNvSpPr/>
            <p:nvPr/>
          </p:nvSpPr>
          <p:spPr>
            <a:xfrm>
              <a:off x="1212200" y="-2944175"/>
              <a:ext cx="869900" cy="1026350"/>
            </a:xfrm>
            <a:custGeom>
              <a:avLst/>
              <a:gdLst/>
              <a:ahLst/>
              <a:cxnLst/>
              <a:rect l="l" t="t" r="r" b="b"/>
              <a:pathLst>
                <a:path w="34796" h="41054" extrusionOk="0">
                  <a:moveTo>
                    <a:pt x="34639" y="0"/>
                  </a:moveTo>
                  <a:cubicBezTo>
                    <a:pt x="34603" y="0"/>
                    <a:pt x="34567" y="14"/>
                    <a:pt x="34539" y="42"/>
                  </a:cubicBezTo>
                  <a:lnTo>
                    <a:pt x="6026" y="28555"/>
                  </a:lnTo>
                  <a:cubicBezTo>
                    <a:pt x="6004" y="28577"/>
                    <a:pt x="5993" y="28610"/>
                    <a:pt x="5993" y="28655"/>
                  </a:cubicBezTo>
                  <a:lnTo>
                    <a:pt x="5993" y="34915"/>
                  </a:lnTo>
                  <a:lnTo>
                    <a:pt x="89" y="40808"/>
                  </a:lnTo>
                  <a:cubicBezTo>
                    <a:pt x="0" y="40897"/>
                    <a:pt x="56" y="41042"/>
                    <a:pt x="190" y="41053"/>
                  </a:cubicBezTo>
                  <a:cubicBezTo>
                    <a:pt x="223" y="41053"/>
                    <a:pt x="257" y="41042"/>
                    <a:pt x="290" y="41008"/>
                  </a:cubicBezTo>
                  <a:lnTo>
                    <a:pt x="6227" y="35072"/>
                  </a:lnTo>
                  <a:cubicBezTo>
                    <a:pt x="6249" y="35049"/>
                    <a:pt x="6272" y="35016"/>
                    <a:pt x="6272" y="34971"/>
                  </a:cubicBezTo>
                  <a:lnTo>
                    <a:pt x="6272" y="28711"/>
                  </a:lnTo>
                  <a:lnTo>
                    <a:pt x="34740" y="232"/>
                  </a:lnTo>
                  <a:cubicBezTo>
                    <a:pt x="34795" y="176"/>
                    <a:pt x="34795" y="87"/>
                    <a:pt x="34740" y="42"/>
                  </a:cubicBezTo>
                  <a:cubicBezTo>
                    <a:pt x="34712" y="14"/>
                    <a:pt x="34675" y="0"/>
                    <a:pt x="34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7"/>
            <p:cNvSpPr/>
            <p:nvPr/>
          </p:nvSpPr>
          <p:spPr>
            <a:xfrm>
              <a:off x="1577675" y="-2592175"/>
              <a:ext cx="155125" cy="154875"/>
            </a:xfrm>
            <a:custGeom>
              <a:avLst/>
              <a:gdLst/>
              <a:ahLst/>
              <a:cxnLst/>
              <a:rect l="l" t="t" r="r" b="b"/>
              <a:pathLst>
                <a:path w="6205" h="6195" extrusionOk="0">
                  <a:moveTo>
                    <a:pt x="6160" y="1"/>
                  </a:moveTo>
                  <a:lnTo>
                    <a:pt x="0" y="6150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7"/>
            <p:cNvSpPr/>
            <p:nvPr/>
          </p:nvSpPr>
          <p:spPr>
            <a:xfrm>
              <a:off x="1188475" y="-1949950"/>
              <a:ext cx="56950" cy="56950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39" y="1"/>
                  </a:moveTo>
                  <a:cubicBezTo>
                    <a:pt x="503" y="1"/>
                    <a:pt x="1" y="514"/>
                    <a:pt x="1" y="1139"/>
                  </a:cubicBezTo>
                  <a:cubicBezTo>
                    <a:pt x="1" y="1775"/>
                    <a:pt x="503" y="2277"/>
                    <a:pt x="1139" y="2277"/>
                  </a:cubicBezTo>
                  <a:cubicBezTo>
                    <a:pt x="1764" y="2277"/>
                    <a:pt x="2277" y="1775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7"/>
            <p:cNvSpPr/>
            <p:nvPr/>
          </p:nvSpPr>
          <p:spPr>
            <a:xfrm>
              <a:off x="2043025" y="-3122375"/>
              <a:ext cx="38525" cy="38650"/>
            </a:xfrm>
            <a:custGeom>
              <a:avLst/>
              <a:gdLst/>
              <a:ahLst/>
              <a:cxnLst/>
              <a:rect l="l" t="t" r="r" b="b"/>
              <a:pathLst>
                <a:path w="1541" h="1546" extrusionOk="0">
                  <a:moveTo>
                    <a:pt x="768" y="1"/>
                  </a:moveTo>
                  <a:cubicBezTo>
                    <a:pt x="525" y="1"/>
                    <a:pt x="283" y="117"/>
                    <a:pt x="134" y="340"/>
                  </a:cubicBezTo>
                  <a:cubicBezTo>
                    <a:pt x="100" y="385"/>
                    <a:pt x="78" y="441"/>
                    <a:pt x="56" y="486"/>
                  </a:cubicBezTo>
                  <a:cubicBezTo>
                    <a:pt x="45" y="530"/>
                    <a:pt x="22" y="575"/>
                    <a:pt x="11" y="619"/>
                  </a:cubicBezTo>
                  <a:cubicBezTo>
                    <a:pt x="11" y="675"/>
                    <a:pt x="0" y="720"/>
                    <a:pt x="0" y="776"/>
                  </a:cubicBezTo>
                  <a:cubicBezTo>
                    <a:pt x="0" y="1200"/>
                    <a:pt x="346" y="1546"/>
                    <a:pt x="770" y="1546"/>
                  </a:cubicBezTo>
                  <a:cubicBezTo>
                    <a:pt x="1194" y="1546"/>
                    <a:pt x="1540" y="1200"/>
                    <a:pt x="1540" y="776"/>
                  </a:cubicBezTo>
                  <a:cubicBezTo>
                    <a:pt x="1540" y="720"/>
                    <a:pt x="1529" y="675"/>
                    <a:pt x="1518" y="619"/>
                  </a:cubicBezTo>
                  <a:cubicBezTo>
                    <a:pt x="1507" y="575"/>
                    <a:pt x="1495" y="530"/>
                    <a:pt x="1473" y="486"/>
                  </a:cubicBezTo>
                  <a:cubicBezTo>
                    <a:pt x="1462" y="441"/>
                    <a:pt x="1440" y="385"/>
                    <a:pt x="1406" y="340"/>
                  </a:cubicBezTo>
                  <a:cubicBezTo>
                    <a:pt x="1384" y="307"/>
                    <a:pt x="1350" y="262"/>
                    <a:pt x="1306" y="229"/>
                  </a:cubicBezTo>
                  <a:cubicBezTo>
                    <a:pt x="1157" y="75"/>
                    <a:pt x="962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7"/>
            <p:cNvSpPr/>
            <p:nvPr/>
          </p:nvSpPr>
          <p:spPr>
            <a:xfrm>
              <a:off x="1472200" y="-3028150"/>
              <a:ext cx="522225" cy="509375"/>
            </a:xfrm>
            <a:custGeom>
              <a:avLst/>
              <a:gdLst/>
              <a:ahLst/>
              <a:cxnLst/>
              <a:rect l="l" t="t" r="r" b="b"/>
              <a:pathLst>
                <a:path w="20889" h="20375" extrusionOk="0">
                  <a:moveTo>
                    <a:pt x="19848" y="0"/>
                  </a:moveTo>
                  <a:cubicBezTo>
                    <a:pt x="19750" y="0"/>
                    <a:pt x="19647" y="20"/>
                    <a:pt x="19541" y="64"/>
                  </a:cubicBezTo>
                  <a:cubicBezTo>
                    <a:pt x="18760" y="388"/>
                    <a:pt x="18994" y="1537"/>
                    <a:pt x="19842" y="1537"/>
                  </a:cubicBezTo>
                  <a:cubicBezTo>
                    <a:pt x="20043" y="1537"/>
                    <a:pt x="20233" y="1459"/>
                    <a:pt x="20378" y="1314"/>
                  </a:cubicBezTo>
                  <a:cubicBezTo>
                    <a:pt x="20888" y="794"/>
                    <a:pt x="20468" y="0"/>
                    <a:pt x="19848" y="0"/>
                  </a:cubicBezTo>
                  <a:close/>
                  <a:moveTo>
                    <a:pt x="16078" y="3761"/>
                  </a:moveTo>
                  <a:cubicBezTo>
                    <a:pt x="15972" y="3761"/>
                    <a:pt x="15860" y="3784"/>
                    <a:pt x="15747" y="3836"/>
                  </a:cubicBezTo>
                  <a:cubicBezTo>
                    <a:pt x="14999" y="4182"/>
                    <a:pt x="15245" y="5309"/>
                    <a:pt x="16070" y="5309"/>
                  </a:cubicBezTo>
                  <a:cubicBezTo>
                    <a:pt x="16294" y="5309"/>
                    <a:pt x="16506" y="5209"/>
                    <a:pt x="16651" y="5030"/>
                  </a:cubicBezTo>
                  <a:cubicBezTo>
                    <a:pt x="17105" y="4500"/>
                    <a:pt x="16676" y="3761"/>
                    <a:pt x="16078" y="3761"/>
                  </a:cubicBezTo>
                  <a:close/>
                  <a:moveTo>
                    <a:pt x="12319" y="7533"/>
                  </a:moveTo>
                  <a:cubicBezTo>
                    <a:pt x="12220" y="7533"/>
                    <a:pt x="12115" y="7553"/>
                    <a:pt x="12008" y="7597"/>
                  </a:cubicBezTo>
                  <a:cubicBezTo>
                    <a:pt x="11238" y="7921"/>
                    <a:pt x="11462" y="9070"/>
                    <a:pt x="12310" y="9070"/>
                  </a:cubicBezTo>
                  <a:cubicBezTo>
                    <a:pt x="12511" y="9070"/>
                    <a:pt x="12700" y="8992"/>
                    <a:pt x="12845" y="8847"/>
                  </a:cubicBezTo>
                  <a:cubicBezTo>
                    <a:pt x="13356" y="8327"/>
                    <a:pt x="12944" y="7533"/>
                    <a:pt x="12319" y="7533"/>
                  </a:cubicBezTo>
                  <a:close/>
                  <a:moveTo>
                    <a:pt x="8545" y="11293"/>
                  </a:moveTo>
                  <a:cubicBezTo>
                    <a:pt x="8439" y="11293"/>
                    <a:pt x="8327" y="11317"/>
                    <a:pt x="8214" y="11369"/>
                  </a:cubicBezTo>
                  <a:cubicBezTo>
                    <a:pt x="7466" y="11715"/>
                    <a:pt x="7712" y="12842"/>
                    <a:pt x="8538" y="12842"/>
                  </a:cubicBezTo>
                  <a:cubicBezTo>
                    <a:pt x="8761" y="12842"/>
                    <a:pt x="8973" y="12742"/>
                    <a:pt x="9118" y="12563"/>
                  </a:cubicBezTo>
                  <a:cubicBezTo>
                    <a:pt x="9573" y="12033"/>
                    <a:pt x="9143" y="11293"/>
                    <a:pt x="8545" y="11293"/>
                  </a:cubicBezTo>
                  <a:close/>
                  <a:moveTo>
                    <a:pt x="4784" y="15066"/>
                  </a:moveTo>
                  <a:cubicBezTo>
                    <a:pt x="4686" y="15066"/>
                    <a:pt x="4582" y="15086"/>
                    <a:pt x="4476" y="15130"/>
                  </a:cubicBezTo>
                  <a:cubicBezTo>
                    <a:pt x="3706" y="15442"/>
                    <a:pt x="3929" y="16603"/>
                    <a:pt x="4777" y="16603"/>
                  </a:cubicBezTo>
                  <a:cubicBezTo>
                    <a:pt x="4978" y="16603"/>
                    <a:pt x="5168" y="16525"/>
                    <a:pt x="5313" y="16380"/>
                  </a:cubicBezTo>
                  <a:cubicBezTo>
                    <a:pt x="5824" y="15868"/>
                    <a:pt x="5410" y="15066"/>
                    <a:pt x="4784" y="15066"/>
                  </a:cubicBezTo>
                  <a:close/>
                  <a:moveTo>
                    <a:pt x="991" y="18820"/>
                  </a:moveTo>
                  <a:cubicBezTo>
                    <a:pt x="795" y="18820"/>
                    <a:pt x="593" y="18903"/>
                    <a:pt x="425" y="19102"/>
                  </a:cubicBezTo>
                  <a:cubicBezTo>
                    <a:pt x="1" y="19605"/>
                    <a:pt x="347" y="20363"/>
                    <a:pt x="1005" y="20375"/>
                  </a:cubicBezTo>
                  <a:cubicBezTo>
                    <a:pt x="1228" y="20375"/>
                    <a:pt x="1440" y="20274"/>
                    <a:pt x="1585" y="20096"/>
                  </a:cubicBezTo>
                  <a:cubicBezTo>
                    <a:pt x="2084" y="19523"/>
                    <a:pt x="1562" y="18820"/>
                    <a:pt x="991" y="188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7"/>
            <p:cNvSpPr/>
            <p:nvPr/>
          </p:nvSpPr>
          <p:spPr>
            <a:xfrm>
              <a:off x="1384050" y="-2463000"/>
              <a:ext cx="38250" cy="38250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0" y="1"/>
                  </a:moveTo>
                  <a:cubicBezTo>
                    <a:pt x="346" y="1"/>
                    <a:pt x="0" y="335"/>
                    <a:pt x="0" y="759"/>
                  </a:cubicBezTo>
                  <a:cubicBezTo>
                    <a:pt x="0" y="1183"/>
                    <a:pt x="346" y="1529"/>
                    <a:pt x="770" y="1529"/>
                  </a:cubicBezTo>
                  <a:cubicBezTo>
                    <a:pt x="971" y="1529"/>
                    <a:pt x="1161" y="1451"/>
                    <a:pt x="1306" y="1306"/>
                  </a:cubicBezTo>
                  <a:cubicBezTo>
                    <a:pt x="1339" y="1273"/>
                    <a:pt x="1373" y="1228"/>
                    <a:pt x="1406" y="1195"/>
                  </a:cubicBezTo>
                  <a:cubicBezTo>
                    <a:pt x="1429" y="1150"/>
                    <a:pt x="1451" y="1094"/>
                    <a:pt x="1473" y="1050"/>
                  </a:cubicBezTo>
                  <a:cubicBezTo>
                    <a:pt x="1496" y="1005"/>
                    <a:pt x="1507" y="960"/>
                    <a:pt x="1518" y="916"/>
                  </a:cubicBezTo>
                  <a:cubicBezTo>
                    <a:pt x="1529" y="860"/>
                    <a:pt x="1529" y="815"/>
                    <a:pt x="1529" y="759"/>
                  </a:cubicBezTo>
                  <a:cubicBezTo>
                    <a:pt x="1529" y="335"/>
                    <a:pt x="1183" y="1"/>
                    <a:pt x="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7"/>
            <p:cNvSpPr/>
            <p:nvPr/>
          </p:nvSpPr>
          <p:spPr>
            <a:xfrm>
              <a:off x="1108400" y="-3240375"/>
              <a:ext cx="38250" cy="38650"/>
            </a:xfrm>
            <a:custGeom>
              <a:avLst/>
              <a:gdLst/>
              <a:ahLst/>
              <a:cxnLst/>
              <a:rect l="l" t="t" r="r" b="b"/>
              <a:pathLst>
                <a:path w="1530" h="1546" extrusionOk="0">
                  <a:moveTo>
                    <a:pt x="763" y="0"/>
                  </a:moveTo>
                  <a:cubicBezTo>
                    <a:pt x="568" y="0"/>
                    <a:pt x="373" y="75"/>
                    <a:pt x="224" y="228"/>
                  </a:cubicBezTo>
                  <a:cubicBezTo>
                    <a:pt x="190" y="262"/>
                    <a:pt x="157" y="295"/>
                    <a:pt x="123" y="340"/>
                  </a:cubicBezTo>
                  <a:cubicBezTo>
                    <a:pt x="101" y="385"/>
                    <a:pt x="79" y="429"/>
                    <a:pt x="57" y="485"/>
                  </a:cubicBezTo>
                  <a:cubicBezTo>
                    <a:pt x="34" y="530"/>
                    <a:pt x="23" y="574"/>
                    <a:pt x="12" y="619"/>
                  </a:cubicBezTo>
                  <a:cubicBezTo>
                    <a:pt x="1" y="664"/>
                    <a:pt x="1" y="719"/>
                    <a:pt x="1" y="775"/>
                  </a:cubicBezTo>
                  <a:cubicBezTo>
                    <a:pt x="1" y="820"/>
                    <a:pt x="1" y="865"/>
                    <a:pt x="12" y="920"/>
                  </a:cubicBezTo>
                  <a:cubicBezTo>
                    <a:pt x="23" y="965"/>
                    <a:pt x="34" y="1010"/>
                    <a:pt x="57" y="1054"/>
                  </a:cubicBezTo>
                  <a:cubicBezTo>
                    <a:pt x="79" y="1110"/>
                    <a:pt x="101" y="1155"/>
                    <a:pt x="123" y="1199"/>
                  </a:cubicBezTo>
                  <a:cubicBezTo>
                    <a:pt x="269" y="1411"/>
                    <a:pt x="503" y="1534"/>
                    <a:pt x="760" y="1545"/>
                  </a:cubicBezTo>
                  <a:cubicBezTo>
                    <a:pt x="972" y="1534"/>
                    <a:pt x="1161" y="1456"/>
                    <a:pt x="1306" y="1311"/>
                  </a:cubicBezTo>
                  <a:cubicBezTo>
                    <a:pt x="1340" y="1277"/>
                    <a:pt x="1373" y="1244"/>
                    <a:pt x="1407" y="1199"/>
                  </a:cubicBezTo>
                  <a:cubicBezTo>
                    <a:pt x="1429" y="1155"/>
                    <a:pt x="1451" y="1110"/>
                    <a:pt x="1474" y="1054"/>
                  </a:cubicBezTo>
                  <a:cubicBezTo>
                    <a:pt x="1496" y="1010"/>
                    <a:pt x="1507" y="965"/>
                    <a:pt x="1518" y="920"/>
                  </a:cubicBezTo>
                  <a:cubicBezTo>
                    <a:pt x="1530" y="865"/>
                    <a:pt x="1530" y="820"/>
                    <a:pt x="1530" y="775"/>
                  </a:cubicBezTo>
                  <a:cubicBezTo>
                    <a:pt x="1530" y="719"/>
                    <a:pt x="1530" y="664"/>
                    <a:pt x="1518" y="619"/>
                  </a:cubicBezTo>
                  <a:cubicBezTo>
                    <a:pt x="1507" y="574"/>
                    <a:pt x="1496" y="530"/>
                    <a:pt x="1474" y="485"/>
                  </a:cubicBezTo>
                  <a:cubicBezTo>
                    <a:pt x="1451" y="429"/>
                    <a:pt x="1429" y="385"/>
                    <a:pt x="1407" y="340"/>
                  </a:cubicBezTo>
                  <a:cubicBezTo>
                    <a:pt x="1252" y="117"/>
                    <a:pt x="1007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7"/>
            <p:cNvSpPr/>
            <p:nvPr/>
          </p:nvSpPr>
          <p:spPr>
            <a:xfrm>
              <a:off x="537050" y="-3146175"/>
              <a:ext cx="522775" cy="509125"/>
            </a:xfrm>
            <a:custGeom>
              <a:avLst/>
              <a:gdLst/>
              <a:ahLst/>
              <a:cxnLst/>
              <a:rect l="l" t="t" r="r" b="b"/>
              <a:pathLst>
                <a:path w="20911" h="20365" extrusionOk="0">
                  <a:moveTo>
                    <a:pt x="19870" y="1"/>
                  </a:moveTo>
                  <a:cubicBezTo>
                    <a:pt x="19772" y="1"/>
                    <a:pt x="19668" y="21"/>
                    <a:pt x="19563" y="65"/>
                  </a:cubicBezTo>
                  <a:cubicBezTo>
                    <a:pt x="18782" y="377"/>
                    <a:pt x="19016" y="1538"/>
                    <a:pt x="19853" y="1538"/>
                  </a:cubicBezTo>
                  <a:cubicBezTo>
                    <a:pt x="20054" y="1538"/>
                    <a:pt x="20255" y="1460"/>
                    <a:pt x="20400" y="1315"/>
                  </a:cubicBezTo>
                  <a:cubicBezTo>
                    <a:pt x="20910" y="795"/>
                    <a:pt x="20490" y="1"/>
                    <a:pt x="19870" y="1"/>
                  </a:cubicBezTo>
                  <a:close/>
                  <a:moveTo>
                    <a:pt x="16100" y="3761"/>
                  </a:moveTo>
                  <a:cubicBezTo>
                    <a:pt x="15993" y="3761"/>
                    <a:pt x="15882" y="3785"/>
                    <a:pt x="15768" y="3837"/>
                  </a:cubicBezTo>
                  <a:cubicBezTo>
                    <a:pt x="15021" y="4183"/>
                    <a:pt x="15266" y="5299"/>
                    <a:pt x="16092" y="5299"/>
                  </a:cubicBezTo>
                  <a:lnTo>
                    <a:pt x="16081" y="5310"/>
                  </a:lnTo>
                  <a:cubicBezTo>
                    <a:pt x="16315" y="5310"/>
                    <a:pt x="16527" y="5209"/>
                    <a:pt x="16672" y="5031"/>
                  </a:cubicBezTo>
                  <a:cubicBezTo>
                    <a:pt x="17127" y="4500"/>
                    <a:pt x="16697" y="3761"/>
                    <a:pt x="16100" y="3761"/>
                  </a:cubicBezTo>
                  <a:close/>
                  <a:moveTo>
                    <a:pt x="12329" y="7526"/>
                  </a:moveTo>
                  <a:cubicBezTo>
                    <a:pt x="12233" y="7526"/>
                    <a:pt x="12133" y="7545"/>
                    <a:pt x="12030" y="7586"/>
                  </a:cubicBezTo>
                  <a:cubicBezTo>
                    <a:pt x="11249" y="7910"/>
                    <a:pt x="11483" y="9071"/>
                    <a:pt x="12320" y="9071"/>
                  </a:cubicBezTo>
                  <a:cubicBezTo>
                    <a:pt x="12521" y="9071"/>
                    <a:pt x="12722" y="8993"/>
                    <a:pt x="12867" y="8847"/>
                  </a:cubicBezTo>
                  <a:cubicBezTo>
                    <a:pt x="13380" y="8325"/>
                    <a:pt x="12953" y="7526"/>
                    <a:pt x="12329" y="7526"/>
                  </a:cubicBezTo>
                  <a:close/>
                  <a:moveTo>
                    <a:pt x="8567" y="11294"/>
                  </a:moveTo>
                  <a:cubicBezTo>
                    <a:pt x="8461" y="11294"/>
                    <a:pt x="8349" y="11317"/>
                    <a:pt x="8236" y="11369"/>
                  </a:cubicBezTo>
                  <a:cubicBezTo>
                    <a:pt x="7488" y="11715"/>
                    <a:pt x="7734" y="12831"/>
                    <a:pt x="8559" y="12831"/>
                  </a:cubicBezTo>
                  <a:lnTo>
                    <a:pt x="8548" y="12843"/>
                  </a:lnTo>
                  <a:cubicBezTo>
                    <a:pt x="8783" y="12831"/>
                    <a:pt x="8995" y="12742"/>
                    <a:pt x="9140" y="12564"/>
                  </a:cubicBezTo>
                  <a:cubicBezTo>
                    <a:pt x="9594" y="12033"/>
                    <a:pt x="9165" y="11294"/>
                    <a:pt x="8567" y="11294"/>
                  </a:cubicBezTo>
                  <a:close/>
                  <a:moveTo>
                    <a:pt x="4802" y="15066"/>
                  </a:moveTo>
                  <a:cubicBezTo>
                    <a:pt x="4705" y="15066"/>
                    <a:pt x="4602" y="15086"/>
                    <a:pt x="4497" y="15130"/>
                  </a:cubicBezTo>
                  <a:cubicBezTo>
                    <a:pt x="3716" y="15443"/>
                    <a:pt x="3951" y="16603"/>
                    <a:pt x="4788" y="16603"/>
                  </a:cubicBezTo>
                  <a:cubicBezTo>
                    <a:pt x="4988" y="16603"/>
                    <a:pt x="5189" y="16525"/>
                    <a:pt x="5334" y="16380"/>
                  </a:cubicBezTo>
                  <a:cubicBezTo>
                    <a:pt x="5845" y="15869"/>
                    <a:pt x="5423" y="15066"/>
                    <a:pt x="4802" y="15066"/>
                  </a:cubicBezTo>
                  <a:close/>
                  <a:moveTo>
                    <a:pt x="1018" y="18818"/>
                  </a:moveTo>
                  <a:cubicBezTo>
                    <a:pt x="838" y="18818"/>
                    <a:pt x="649" y="18889"/>
                    <a:pt x="480" y="19058"/>
                  </a:cubicBezTo>
                  <a:cubicBezTo>
                    <a:pt x="0" y="19538"/>
                    <a:pt x="335" y="20364"/>
                    <a:pt x="1027" y="20364"/>
                  </a:cubicBezTo>
                  <a:cubicBezTo>
                    <a:pt x="1228" y="20364"/>
                    <a:pt x="1417" y="20286"/>
                    <a:pt x="1562" y="20141"/>
                  </a:cubicBezTo>
                  <a:cubicBezTo>
                    <a:pt x="2119" y="19585"/>
                    <a:pt x="1612" y="18818"/>
                    <a:pt x="1018" y="188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7"/>
            <p:cNvSpPr/>
            <p:nvPr/>
          </p:nvSpPr>
          <p:spPr>
            <a:xfrm>
              <a:off x="449150" y="-2581150"/>
              <a:ext cx="38250" cy="38375"/>
            </a:xfrm>
            <a:custGeom>
              <a:avLst/>
              <a:gdLst/>
              <a:ahLst/>
              <a:cxnLst/>
              <a:rect l="l" t="t" r="r" b="b"/>
              <a:pathLst>
                <a:path w="1530" h="1535" extrusionOk="0">
                  <a:moveTo>
                    <a:pt x="771" y="0"/>
                  </a:moveTo>
                  <a:cubicBezTo>
                    <a:pt x="721" y="0"/>
                    <a:pt x="670" y="6"/>
                    <a:pt x="626" y="17"/>
                  </a:cubicBezTo>
                  <a:cubicBezTo>
                    <a:pt x="570" y="28"/>
                    <a:pt x="525" y="40"/>
                    <a:pt x="481" y="62"/>
                  </a:cubicBezTo>
                  <a:cubicBezTo>
                    <a:pt x="436" y="73"/>
                    <a:pt x="380" y="107"/>
                    <a:pt x="347" y="129"/>
                  </a:cubicBezTo>
                  <a:cubicBezTo>
                    <a:pt x="302" y="162"/>
                    <a:pt x="258" y="185"/>
                    <a:pt x="224" y="229"/>
                  </a:cubicBezTo>
                  <a:cubicBezTo>
                    <a:pt x="191" y="263"/>
                    <a:pt x="157" y="296"/>
                    <a:pt x="135" y="341"/>
                  </a:cubicBezTo>
                  <a:cubicBezTo>
                    <a:pt x="101" y="385"/>
                    <a:pt x="79" y="430"/>
                    <a:pt x="57" y="486"/>
                  </a:cubicBezTo>
                  <a:cubicBezTo>
                    <a:pt x="45" y="531"/>
                    <a:pt x="23" y="575"/>
                    <a:pt x="12" y="620"/>
                  </a:cubicBezTo>
                  <a:cubicBezTo>
                    <a:pt x="1" y="664"/>
                    <a:pt x="1" y="720"/>
                    <a:pt x="1" y="776"/>
                  </a:cubicBezTo>
                  <a:cubicBezTo>
                    <a:pt x="1" y="821"/>
                    <a:pt x="1" y="865"/>
                    <a:pt x="12" y="921"/>
                  </a:cubicBezTo>
                  <a:cubicBezTo>
                    <a:pt x="23" y="966"/>
                    <a:pt x="45" y="1010"/>
                    <a:pt x="57" y="1055"/>
                  </a:cubicBezTo>
                  <a:cubicBezTo>
                    <a:pt x="79" y="1100"/>
                    <a:pt x="101" y="1144"/>
                    <a:pt x="135" y="1189"/>
                  </a:cubicBezTo>
                  <a:cubicBezTo>
                    <a:pt x="191" y="1278"/>
                    <a:pt x="258" y="1345"/>
                    <a:pt x="347" y="1401"/>
                  </a:cubicBezTo>
                  <a:cubicBezTo>
                    <a:pt x="380" y="1434"/>
                    <a:pt x="436" y="1457"/>
                    <a:pt x="481" y="1479"/>
                  </a:cubicBezTo>
                  <a:cubicBezTo>
                    <a:pt x="525" y="1490"/>
                    <a:pt x="570" y="1513"/>
                    <a:pt x="626" y="1513"/>
                  </a:cubicBezTo>
                  <a:cubicBezTo>
                    <a:pt x="670" y="1524"/>
                    <a:pt x="715" y="1535"/>
                    <a:pt x="771" y="1535"/>
                  </a:cubicBezTo>
                  <a:cubicBezTo>
                    <a:pt x="815" y="1535"/>
                    <a:pt x="871" y="1524"/>
                    <a:pt x="916" y="1513"/>
                  </a:cubicBezTo>
                  <a:cubicBezTo>
                    <a:pt x="972" y="1513"/>
                    <a:pt x="1016" y="1490"/>
                    <a:pt x="1061" y="1479"/>
                  </a:cubicBezTo>
                  <a:cubicBezTo>
                    <a:pt x="1106" y="1457"/>
                    <a:pt x="1150" y="1434"/>
                    <a:pt x="1195" y="1401"/>
                  </a:cubicBezTo>
                  <a:cubicBezTo>
                    <a:pt x="1273" y="1345"/>
                    <a:pt x="1351" y="1278"/>
                    <a:pt x="1407" y="1189"/>
                  </a:cubicBezTo>
                  <a:cubicBezTo>
                    <a:pt x="1429" y="1144"/>
                    <a:pt x="1452" y="1111"/>
                    <a:pt x="1474" y="1055"/>
                  </a:cubicBezTo>
                  <a:cubicBezTo>
                    <a:pt x="1496" y="1010"/>
                    <a:pt x="1507" y="966"/>
                    <a:pt x="1519" y="921"/>
                  </a:cubicBezTo>
                  <a:cubicBezTo>
                    <a:pt x="1530" y="865"/>
                    <a:pt x="1530" y="821"/>
                    <a:pt x="1530" y="776"/>
                  </a:cubicBezTo>
                  <a:cubicBezTo>
                    <a:pt x="1530" y="720"/>
                    <a:pt x="1530" y="664"/>
                    <a:pt x="1519" y="620"/>
                  </a:cubicBezTo>
                  <a:cubicBezTo>
                    <a:pt x="1507" y="575"/>
                    <a:pt x="1496" y="531"/>
                    <a:pt x="1474" y="486"/>
                  </a:cubicBezTo>
                  <a:cubicBezTo>
                    <a:pt x="1452" y="430"/>
                    <a:pt x="1429" y="385"/>
                    <a:pt x="1407" y="341"/>
                  </a:cubicBezTo>
                  <a:cubicBezTo>
                    <a:pt x="1373" y="296"/>
                    <a:pt x="1340" y="263"/>
                    <a:pt x="1307" y="229"/>
                  </a:cubicBezTo>
                  <a:cubicBezTo>
                    <a:pt x="1273" y="185"/>
                    <a:pt x="1228" y="162"/>
                    <a:pt x="1195" y="129"/>
                  </a:cubicBezTo>
                  <a:cubicBezTo>
                    <a:pt x="1150" y="107"/>
                    <a:pt x="1106" y="84"/>
                    <a:pt x="1061" y="62"/>
                  </a:cubicBezTo>
                  <a:cubicBezTo>
                    <a:pt x="1016" y="40"/>
                    <a:pt x="972" y="28"/>
                    <a:pt x="916" y="17"/>
                  </a:cubicBezTo>
                  <a:cubicBezTo>
                    <a:pt x="871" y="6"/>
                    <a:pt x="821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7"/>
            <p:cNvSpPr/>
            <p:nvPr/>
          </p:nvSpPr>
          <p:spPr>
            <a:xfrm>
              <a:off x="1636250" y="-2122350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7"/>
            <p:cNvSpPr/>
            <p:nvPr/>
          </p:nvSpPr>
          <p:spPr>
            <a:xfrm>
              <a:off x="1711575" y="-2197675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1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7"/>
            <p:cNvSpPr/>
            <p:nvPr/>
          </p:nvSpPr>
          <p:spPr>
            <a:xfrm>
              <a:off x="1786900" y="-2273000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64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7"/>
            <p:cNvSpPr/>
            <p:nvPr/>
          </p:nvSpPr>
          <p:spPr>
            <a:xfrm>
              <a:off x="1862225" y="-2348325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76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7"/>
            <p:cNvSpPr/>
            <p:nvPr/>
          </p:nvSpPr>
          <p:spPr>
            <a:xfrm>
              <a:off x="1937550" y="-2423950"/>
              <a:ext cx="137025" cy="25425"/>
            </a:xfrm>
            <a:custGeom>
              <a:avLst/>
              <a:gdLst/>
              <a:ahLst/>
              <a:cxnLst/>
              <a:rect l="l" t="t" r="r" b="b"/>
              <a:pathLst>
                <a:path w="5481" h="1017" extrusionOk="0">
                  <a:moveTo>
                    <a:pt x="1016" y="1"/>
                  </a:moveTo>
                  <a:lnTo>
                    <a:pt x="1" y="1016"/>
                  </a:lnTo>
                  <a:lnTo>
                    <a:pt x="4476" y="1016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7"/>
            <p:cNvSpPr/>
            <p:nvPr/>
          </p:nvSpPr>
          <p:spPr>
            <a:xfrm>
              <a:off x="2013150" y="-2499275"/>
              <a:ext cx="136750" cy="25150"/>
            </a:xfrm>
            <a:custGeom>
              <a:avLst/>
              <a:gdLst/>
              <a:ahLst/>
              <a:cxnLst/>
              <a:rect l="l" t="t" r="r" b="b"/>
              <a:pathLst>
                <a:path w="5470" h="1006" extrusionOk="0">
                  <a:moveTo>
                    <a:pt x="1005" y="1"/>
                  </a:moveTo>
                  <a:lnTo>
                    <a:pt x="1" y="1005"/>
                  </a:lnTo>
                  <a:lnTo>
                    <a:pt x="4465" y="1005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7"/>
            <p:cNvSpPr/>
            <p:nvPr/>
          </p:nvSpPr>
          <p:spPr>
            <a:xfrm>
              <a:off x="2088500" y="-2574600"/>
              <a:ext cx="136725" cy="25150"/>
            </a:xfrm>
            <a:custGeom>
              <a:avLst/>
              <a:gdLst/>
              <a:ahLst/>
              <a:cxnLst/>
              <a:rect l="l" t="t" r="r" b="b"/>
              <a:pathLst>
                <a:path w="5469" h="1006" extrusionOk="0">
                  <a:moveTo>
                    <a:pt x="1004" y="1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7"/>
            <p:cNvSpPr/>
            <p:nvPr/>
          </p:nvSpPr>
          <p:spPr>
            <a:xfrm>
              <a:off x="463950" y="-2710950"/>
              <a:ext cx="548500" cy="546775"/>
            </a:xfrm>
            <a:custGeom>
              <a:avLst/>
              <a:gdLst/>
              <a:ahLst/>
              <a:cxnLst/>
              <a:rect l="l" t="t" r="r" b="b"/>
              <a:pathLst>
                <a:path w="21940" h="21871" extrusionOk="0">
                  <a:moveTo>
                    <a:pt x="21785" y="1"/>
                  </a:moveTo>
                  <a:cubicBezTo>
                    <a:pt x="21750" y="1"/>
                    <a:pt x="21717" y="15"/>
                    <a:pt x="21694" y="42"/>
                  </a:cubicBezTo>
                  <a:lnTo>
                    <a:pt x="90" y="21636"/>
                  </a:lnTo>
                  <a:cubicBezTo>
                    <a:pt x="0" y="21725"/>
                    <a:pt x="67" y="21870"/>
                    <a:pt x="190" y="21870"/>
                  </a:cubicBezTo>
                  <a:cubicBezTo>
                    <a:pt x="223" y="21870"/>
                    <a:pt x="268" y="21859"/>
                    <a:pt x="290" y="21837"/>
                  </a:cubicBezTo>
                  <a:lnTo>
                    <a:pt x="21884" y="232"/>
                  </a:lnTo>
                  <a:cubicBezTo>
                    <a:pt x="21940" y="176"/>
                    <a:pt x="21940" y="87"/>
                    <a:pt x="21884" y="42"/>
                  </a:cubicBezTo>
                  <a:cubicBezTo>
                    <a:pt x="21856" y="15"/>
                    <a:pt x="21820" y="1"/>
                    <a:pt x="21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942975" y="-1800075"/>
              <a:ext cx="549225" cy="547350"/>
            </a:xfrm>
            <a:custGeom>
              <a:avLst/>
              <a:gdLst/>
              <a:ahLst/>
              <a:cxnLst/>
              <a:rect l="l" t="t" r="r" b="b"/>
              <a:pathLst>
                <a:path w="21969" h="21894" extrusionOk="0">
                  <a:moveTo>
                    <a:pt x="21761" y="1"/>
                  </a:moveTo>
                  <a:cubicBezTo>
                    <a:pt x="21726" y="1"/>
                    <a:pt x="21690" y="16"/>
                    <a:pt x="21661" y="54"/>
                  </a:cubicBezTo>
                  <a:lnTo>
                    <a:pt x="56" y="21659"/>
                  </a:lnTo>
                  <a:cubicBezTo>
                    <a:pt x="0" y="21704"/>
                    <a:pt x="0" y="21793"/>
                    <a:pt x="56" y="21849"/>
                  </a:cubicBezTo>
                  <a:cubicBezTo>
                    <a:pt x="89" y="21882"/>
                    <a:pt x="123" y="21893"/>
                    <a:pt x="156" y="21893"/>
                  </a:cubicBezTo>
                  <a:cubicBezTo>
                    <a:pt x="190" y="21893"/>
                    <a:pt x="223" y="21882"/>
                    <a:pt x="257" y="21849"/>
                  </a:cubicBezTo>
                  <a:lnTo>
                    <a:pt x="21850" y="255"/>
                  </a:lnTo>
                  <a:cubicBezTo>
                    <a:pt x="21969" y="154"/>
                    <a:pt x="21869" y="1"/>
                    <a:pt x="2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7"/>
            <p:cNvSpPr/>
            <p:nvPr/>
          </p:nvSpPr>
          <p:spPr>
            <a:xfrm>
              <a:off x="295725" y="-2356925"/>
              <a:ext cx="548500" cy="547050"/>
            </a:xfrm>
            <a:custGeom>
              <a:avLst/>
              <a:gdLst/>
              <a:ahLst/>
              <a:cxnLst/>
              <a:rect l="l" t="t" r="r" b="b"/>
              <a:pathLst>
                <a:path w="21940" h="21882" extrusionOk="0">
                  <a:moveTo>
                    <a:pt x="21795" y="1"/>
                  </a:moveTo>
                  <a:cubicBezTo>
                    <a:pt x="21758" y="1"/>
                    <a:pt x="21722" y="15"/>
                    <a:pt x="21694" y="43"/>
                  </a:cubicBezTo>
                  <a:lnTo>
                    <a:pt x="89" y="21647"/>
                  </a:lnTo>
                  <a:cubicBezTo>
                    <a:pt x="0" y="21726"/>
                    <a:pt x="67" y="21882"/>
                    <a:pt x="190" y="21882"/>
                  </a:cubicBezTo>
                  <a:cubicBezTo>
                    <a:pt x="223" y="21882"/>
                    <a:pt x="268" y="21871"/>
                    <a:pt x="290" y="21837"/>
                  </a:cubicBezTo>
                  <a:lnTo>
                    <a:pt x="21895" y="244"/>
                  </a:lnTo>
                  <a:cubicBezTo>
                    <a:pt x="21940" y="188"/>
                    <a:pt x="21940" y="99"/>
                    <a:pt x="21895" y="43"/>
                  </a:cubicBezTo>
                  <a:cubicBezTo>
                    <a:pt x="21867" y="15"/>
                    <a:pt x="21831" y="1"/>
                    <a:pt x="21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7"/>
            <p:cNvSpPr/>
            <p:nvPr/>
          </p:nvSpPr>
          <p:spPr>
            <a:xfrm>
              <a:off x="1774900" y="-1975200"/>
              <a:ext cx="248600" cy="239275"/>
            </a:xfrm>
            <a:custGeom>
              <a:avLst/>
              <a:gdLst/>
              <a:ahLst/>
              <a:cxnLst/>
              <a:rect l="l" t="t" r="r" b="b"/>
              <a:pathLst>
                <a:path w="9944" h="9571" extrusionOk="0">
                  <a:moveTo>
                    <a:pt x="5168" y="285"/>
                  </a:moveTo>
                  <a:cubicBezTo>
                    <a:pt x="7656" y="285"/>
                    <a:pt x="9665" y="2294"/>
                    <a:pt x="9665" y="4783"/>
                  </a:cubicBezTo>
                  <a:cubicBezTo>
                    <a:pt x="9665" y="6613"/>
                    <a:pt x="8571" y="8253"/>
                    <a:pt x="6886" y="8945"/>
                  </a:cubicBezTo>
                  <a:cubicBezTo>
                    <a:pt x="6328" y="9178"/>
                    <a:pt x="5742" y="9291"/>
                    <a:pt x="5161" y="9291"/>
                  </a:cubicBezTo>
                  <a:cubicBezTo>
                    <a:pt x="3991" y="9291"/>
                    <a:pt x="2841" y="8832"/>
                    <a:pt x="1976" y="7974"/>
                  </a:cubicBezTo>
                  <a:cubicBezTo>
                    <a:pt x="693" y="6680"/>
                    <a:pt x="302" y="4749"/>
                    <a:pt x="1005" y="3064"/>
                  </a:cubicBezTo>
                  <a:cubicBezTo>
                    <a:pt x="1697" y="1379"/>
                    <a:pt x="3349" y="285"/>
                    <a:pt x="5168" y="285"/>
                  </a:cubicBezTo>
                  <a:close/>
                  <a:moveTo>
                    <a:pt x="5165" y="0"/>
                  </a:moveTo>
                  <a:cubicBezTo>
                    <a:pt x="3920" y="0"/>
                    <a:pt x="2696" y="484"/>
                    <a:pt x="1786" y="1401"/>
                  </a:cubicBezTo>
                  <a:cubicBezTo>
                    <a:pt x="414" y="2774"/>
                    <a:pt x="1" y="4827"/>
                    <a:pt x="748" y="6613"/>
                  </a:cubicBezTo>
                  <a:cubicBezTo>
                    <a:pt x="1485" y="8398"/>
                    <a:pt x="3226" y="9570"/>
                    <a:pt x="5168" y="9570"/>
                  </a:cubicBezTo>
                  <a:cubicBezTo>
                    <a:pt x="7801" y="9559"/>
                    <a:pt x="9944" y="7427"/>
                    <a:pt x="9944" y="4783"/>
                  </a:cubicBezTo>
                  <a:cubicBezTo>
                    <a:pt x="9944" y="2852"/>
                    <a:pt x="8783" y="1111"/>
                    <a:pt x="6998" y="364"/>
                  </a:cubicBezTo>
                  <a:cubicBezTo>
                    <a:pt x="6406" y="119"/>
                    <a:pt x="5783" y="0"/>
                    <a:pt x="5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7"/>
            <p:cNvSpPr/>
            <p:nvPr/>
          </p:nvSpPr>
          <p:spPr>
            <a:xfrm>
              <a:off x="1850800" y="-1908650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32" y="0"/>
                  </a:moveTo>
                  <a:cubicBezTo>
                    <a:pt x="960" y="0"/>
                    <a:pt x="0" y="949"/>
                    <a:pt x="0" y="2121"/>
                  </a:cubicBezTo>
                  <a:cubicBezTo>
                    <a:pt x="0" y="3304"/>
                    <a:pt x="960" y="4252"/>
                    <a:pt x="2132" y="4252"/>
                  </a:cubicBezTo>
                  <a:cubicBezTo>
                    <a:pt x="3303" y="4252"/>
                    <a:pt x="4252" y="3304"/>
                    <a:pt x="4252" y="2121"/>
                  </a:cubicBezTo>
                  <a:cubicBezTo>
                    <a:pt x="4252" y="949"/>
                    <a:pt x="3303" y="0"/>
                    <a:pt x="2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7"/>
            <p:cNvSpPr/>
            <p:nvPr/>
          </p:nvSpPr>
          <p:spPr>
            <a:xfrm>
              <a:off x="735125" y="-2028925"/>
              <a:ext cx="184150" cy="157950"/>
            </a:xfrm>
            <a:custGeom>
              <a:avLst/>
              <a:gdLst/>
              <a:ahLst/>
              <a:cxnLst/>
              <a:rect l="l" t="t" r="r" b="b"/>
              <a:pathLst>
                <a:path w="7366" h="6318" extrusionOk="0">
                  <a:moveTo>
                    <a:pt x="4219" y="292"/>
                  </a:moveTo>
                  <a:cubicBezTo>
                    <a:pt x="5803" y="292"/>
                    <a:pt x="7087" y="1575"/>
                    <a:pt x="7087" y="3171"/>
                  </a:cubicBezTo>
                  <a:cubicBezTo>
                    <a:pt x="7087" y="4901"/>
                    <a:pt x="5670" y="6048"/>
                    <a:pt x="4191" y="6048"/>
                  </a:cubicBezTo>
                  <a:cubicBezTo>
                    <a:pt x="3485" y="6048"/>
                    <a:pt x="2764" y="5786"/>
                    <a:pt x="2176" y="5202"/>
                  </a:cubicBezTo>
                  <a:cubicBezTo>
                    <a:pt x="369" y="3383"/>
                    <a:pt x="1652" y="292"/>
                    <a:pt x="4219" y="292"/>
                  </a:cubicBezTo>
                  <a:close/>
                  <a:moveTo>
                    <a:pt x="4186" y="1"/>
                  </a:moveTo>
                  <a:cubicBezTo>
                    <a:pt x="3414" y="1"/>
                    <a:pt x="2627" y="287"/>
                    <a:pt x="1987" y="928"/>
                  </a:cubicBezTo>
                  <a:cubicBezTo>
                    <a:pt x="0" y="2925"/>
                    <a:pt x="1406" y="6318"/>
                    <a:pt x="4219" y="6318"/>
                  </a:cubicBezTo>
                  <a:cubicBezTo>
                    <a:pt x="5959" y="6318"/>
                    <a:pt x="7366" y="4912"/>
                    <a:pt x="7366" y="3171"/>
                  </a:cubicBezTo>
                  <a:cubicBezTo>
                    <a:pt x="7366" y="1266"/>
                    <a:pt x="5808" y="1"/>
                    <a:pt x="4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7"/>
            <p:cNvSpPr/>
            <p:nvPr/>
          </p:nvSpPr>
          <p:spPr>
            <a:xfrm>
              <a:off x="803475" y="-1984150"/>
              <a:ext cx="74500" cy="69000"/>
            </a:xfrm>
            <a:custGeom>
              <a:avLst/>
              <a:gdLst/>
              <a:ahLst/>
              <a:cxnLst/>
              <a:rect l="l" t="t" r="r" b="b"/>
              <a:pathLst>
                <a:path w="2980" h="2760" extrusionOk="0">
                  <a:moveTo>
                    <a:pt x="1486" y="0"/>
                  </a:moveTo>
                  <a:cubicBezTo>
                    <a:pt x="824" y="0"/>
                    <a:pt x="234" y="484"/>
                    <a:pt x="123" y="1157"/>
                  </a:cubicBezTo>
                  <a:cubicBezTo>
                    <a:pt x="0" y="1916"/>
                    <a:pt x="514" y="2619"/>
                    <a:pt x="1273" y="2741"/>
                  </a:cubicBezTo>
                  <a:cubicBezTo>
                    <a:pt x="1347" y="2754"/>
                    <a:pt x="1421" y="2760"/>
                    <a:pt x="1494" y="2760"/>
                  </a:cubicBezTo>
                  <a:cubicBezTo>
                    <a:pt x="2157" y="2760"/>
                    <a:pt x="2747" y="2276"/>
                    <a:pt x="2857" y="1603"/>
                  </a:cubicBezTo>
                  <a:cubicBezTo>
                    <a:pt x="2980" y="844"/>
                    <a:pt x="2467" y="141"/>
                    <a:pt x="1708" y="18"/>
                  </a:cubicBezTo>
                  <a:cubicBezTo>
                    <a:pt x="1633" y="6"/>
                    <a:pt x="155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" name="Google Shape;1300;p37"/>
          <p:cNvGrpSpPr/>
          <p:nvPr/>
        </p:nvGrpSpPr>
        <p:grpSpPr>
          <a:xfrm>
            <a:off x="7840825" y="1807363"/>
            <a:ext cx="1040638" cy="901375"/>
            <a:chOff x="8457538" y="810363"/>
            <a:chExt cx="1040638" cy="901375"/>
          </a:xfrm>
        </p:grpSpPr>
        <p:grpSp>
          <p:nvGrpSpPr>
            <p:cNvPr id="1301" name="Google Shape;1301;p37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1302" name="Google Shape;1302;p37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7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4" name="Google Shape;1304;p37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1305" name="Google Shape;1305;p37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7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7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8" name="Google Shape;1308;p37"/>
          <p:cNvGrpSpPr/>
          <p:nvPr/>
        </p:nvGrpSpPr>
        <p:grpSpPr>
          <a:xfrm>
            <a:off x="2868450" y="1050283"/>
            <a:ext cx="3407100" cy="192184"/>
            <a:chOff x="1512197" y="1069304"/>
            <a:chExt cx="3407100" cy="192184"/>
          </a:xfrm>
        </p:grpSpPr>
        <p:grpSp>
          <p:nvGrpSpPr>
            <p:cNvPr id="1309" name="Google Shape;1309;p37"/>
            <p:cNvGrpSpPr/>
            <p:nvPr/>
          </p:nvGrpSpPr>
          <p:grpSpPr>
            <a:xfrm>
              <a:off x="1512197" y="1069304"/>
              <a:ext cx="3350100" cy="192184"/>
              <a:chOff x="2944697" y="1069304"/>
              <a:chExt cx="3350100" cy="192184"/>
            </a:xfrm>
          </p:grpSpPr>
          <p:sp>
            <p:nvSpPr>
              <p:cNvPr id="1310" name="Google Shape;1310;p37"/>
              <p:cNvSpPr/>
              <p:nvPr/>
            </p:nvSpPr>
            <p:spPr>
              <a:xfrm rot="-2700000" flipH="1">
                <a:off x="5498640" y="1097509"/>
                <a:ext cx="136016" cy="135774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6194" extrusionOk="0">
                    <a:moveTo>
                      <a:pt x="6160" y="0"/>
                    </a:moveTo>
                    <a:lnTo>
                      <a:pt x="0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311" name="Google Shape;1311;p37"/>
              <p:cNvCxnSpPr>
                <a:stCxn id="1312" idx="6"/>
                <a:endCxn id="1313" idx="2"/>
              </p:cNvCxnSpPr>
              <p:nvPr/>
            </p:nvCxnSpPr>
            <p:spPr>
              <a:xfrm rot="10800000">
                <a:off x="3001697" y="1164492"/>
                <a:ext cx="3293100" cy="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313" name="Google Shape;1313;p37"/>
              <p:cNvSpPr/>
              <p:nvPr/>
            </p:nvSpPr>
            <p:spPr>
              <a:xfrm flipH="1">
                <a:off x="2944697" y="1135917"/>
                <a:ext cx="57000" cy="57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12" name="Google Shape;1312;p37"/>
            <p:cNvSpPr/>
            <p:nvPr/>
          </p:nvSpPr>
          <p:spPr>
            <a:xfrm flipH="1">
              <a:off x="4862297" y="113689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146" name="Picture 2" descr="Altium Designer Reviews 2023: Details, Pricing, &amp; Features | G2">
            <a:extLst>
              <a:ext uri="{FF2B5EF4-FFF2-40B4-BE49-F238E27FC236}">
                <a16:creationId xmlns:a16="http://schemas.microsoft.com/office/drawing/2014/main" id="{58AFD505-34B6-27CE-2153-0052F7C8E7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5407" y="1560369"/>
            <a:ext cx="1980085" cy="1980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4B7D7116-1FB0-22B0-074B-AB2C384B1C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1047" y="1594725"/>
            <a:ext cx="1953450" cy="1953450"/>
          </a:xfrm>
          <a:prstGeom prst="rect">
            <a:avLst/>
          </a:prstGeom>
        </p:spPr>
      </p:pic>
      <p:pic>
        <p:nvPicPr>
          <p:cNvPr id="5" name="Grafik 4" descr="Ein Bild, das Text, Diagramm, Plan, technische Zeichnung enthält.&#10;&#10;Automatisch generierte Beschreibung">
            <a:extLst>
              <a:ext uri="{FF2B5EF4-FFF2-40B4-BE49-F238E27FC236}">
                <a16:creationId xmlns:a16="http://schemas.microsoft.com/office/drawing/2014/main" id="{512F8949-09E4-CC3D-3B23-3CA1C390CDE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1105" r="26214" b="77685"/>
          <a:stretch/>
        </p:blipFill>
        <p:spPr>
          <a:xfrm>
            <a:off x="294411" y="-1366617"/>
            <a:ext cx="1282500" cy="641888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-Modell 5">
                <a:extLst>
                  <a:ext uri="{FF2B5EF4-FFF2-40B4-BE49-F238E27FC236}">
                    <a16:creationId xmlns:a16="http://schemas.microsoft.com/office/drawing/2014/main" id="{8804B5CA-9FA6-9C16-B6ED-9EF1907D18B0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605863888"/>
                  </p:ext>
                </p:extLst>
              </p:nvPr>
            </p:nvGraphicFramePr>
            <p:xfrm>
              <a:off x="-4529310" y="1357215"/>
              <a:ext cx="3364461" cy="3042297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3364461" cy="3042297"/>
                    </a:xfrm>
                    <a:prstGeom prst="rect">
                      <a:avLst/>
                    </a:prstGeom>
                  </am3d:spPr>
                  <am3d:camera>
                    <am3d:pos x="0" y="0" z="664653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8587" d="1000000"/>
                    <am3d:preTrans dx="0" dy="-3" dz="-146227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463980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-Modell 5">
                <a:extLst>
                  <a:ext uri="{FF2B5EF4-FFF2-40B4-BE49-F238E27FC236}">
                    <a16:creationId xmlns:a16="http://schemas.microsoft.com/office/drawing/2014/main" id="{8804B5CA-9FA6-9C16-B6ED-9EF1907D18B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4529310" y="1357215"/>
                <a:ext cx="3364461" cy="30422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-Modell 6">
                <a:extLst>
                  <a:ext uri="{FF2B5EF4-FFF2-40B4-BE49-F238E27FC236}">
                    <a16:creationId xmlns:a16="http://schemas.microsoft.com/office/drawing/2014/main" id="{16EF447B-FF6A-1EFB-928B-B68D1311D32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54971491"/>
                  </p:ext>
                </p:extLst>
              </p:nvPr>
            </p:nvGraphicFramePr>
            <p:xfrm>
              <a:off x="10401388" y="1304653"/>
              <a:ext cx="2909417" cy="3042297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2909417" cy="3042297"/>
                    </a:xfrm>
                    <a:prstGeom prst="rect">
                      <a:avLst/>
                    </a:prstGeom>
                  </am3d:spPr>
                  <am3d:camera>
                    <am3d:pos x="0" y="0" z="664653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8587" d="1000000"/>
                    <am3d:preTrans dx="0" dy="-3" dz="-1462277"/>
                    <am3d:scale>
                      <am3d:sx n="1000000" d="1000000"/>
                      <am3d:sy n="1000000" d="1000000"/>
                      <am3d:sz n="1000000" d="1000000"/>
                    </am3d:scale>
                    <am3d:rot ax="10749369" ay="8458" az="10799882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450643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-Modell 6">
                <a:extLst>
                  <a:ext uri="{FF2B5EF4-FFF2-40B4-BE49-F238E27FC236}">
                    <a16:creationId xmlns:a16="http://schemas.microsoft.com/office/drawing/2014/main" id="{16EF447B-FF6A-1EFB-928B-B68D1311D32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401388" y="1304653"/>
                <a:ext cx="2909417" cy="304229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03708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p37"/>
          <p:cNvSpPr txBox="1">
            <a:spLocks noGrp="1"/>
          </p:cNvSpPr>
          <p:nvPr>
            <p:ph type="body" idx="1"/>
          </p:nvPr>
        </p:nvSpPr>
        <p:spPr>
          <a:xfrm>
            <a:off x="1932150" y="1660875"/>
            <a:ext cx="5279700" cy="2239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285750" indent="-285750"/>
            <a:r>
              <a:rPr lang="de-AT" dirty="0"/>
              <a:t>Flight Controller Platine fertigen</a:t>
            </a:r>
          </a:p>
          <a:p>
            <a:pPr marL="285750" indent="-285750"/>
            <a:r>
              <a:rPr lang="de-AT" dirty="0"/>
              <a:t>Platine testen/verbessern</a:t>
            </a:r>
          </a:p>
          <a:p>
            <a:pPr marL="285750" indent="-285750"/>
            <a:r>
              <a:rPr lang="de-AT" dirty="0"/>
              <a:t>Flugtests</a:t>
            </a:r>
          </a:p>
          <a:p>
            <a:pPr marL="285750" indent="-285750"/>
            <a:endParaRPr lang="de-A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65" name="Google Shape;1265;p37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Zukunftspläne</a:t>
            </a:r>
            <a:endParaRPr dirty="0"/>
          </a:p>
        </p:txBody>
      </p:sp>
      <p:grpSp>
        <p:nvGrpSpPr>
          <p:cNvPr id="1266" name="Google Shape;1266;p37"/>
          <p:cNvGrpSpPr/>
          <p:nvPr/>
        </p:nvGrpSpPr>
        <p:grpSpPr>
          <a:xfrm>
            <a:off x="708769" y="229268"/>
            <a:ext cx="1019565" cy="1290805"/>
            <a:chOff x="-4017975" y="-49702"/>
            <a:chExt cx="1162825" cy="1472177"/>
          </a:xfrm>
        </p:grpSpPr>
        <p:sp>
          <p:nvSpPr>
            <p:cNvPr id="1267" name="Google Shape;1267;p37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7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7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7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7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7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7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" name="Google Shape;1274;p37"/>
          <p:cNvGrpSpPr/>
          <p:nvPr/>
        </p:nvGrpSpPr>
        <p:grpSpPr>
          <a:xfrm>
            <a:off x="6056447" y="3828300"/>
            <a:ext cx="1929500" cy="2210100"/>
            <a:chOff x="295725" y="-3462825"/>
            <a:chExt cx="1929500" cy="2210100"/>
          </a:xfrm>
        </p:grpSpPr>
        <p:sp>
          <p:nvSpPr>
            <p:cNvPr id="1275" name="Google Shape;1275;p37"/>
            <p:cNvSpPr/>
            <p:nvPr/>
          </p:nvSpPr>
          <p:spPr>
            <a:xfrm>
              <a:off x="1089425" y="-3462825"/>
              <a:ext cx="700025" cy="959400"/>
            </a:xfrm>
            <a:custGeom>
              <a:avLst/>
              <a:gdLst/>
              <a:ahLst/>
              <a:cxnLst/>
              <a:rect l="l" t="t" r="r" b="b"/>
              <a:pathLst>
                <a:path w="28001" h="38376" extrusionOk="0">
                  <a:moveTo>
                    <a:pt x="27849" y="1"/>
                  </a:moveTo>
                  <a:cubicBezTo>
                    <a:pt x="27816" y="1"/>
                    <a:pt x="27782" y="15"/>
                    <a:pt x="27755" y="43"/>
                  </a:cubicBezTo>
                  <a:lnTo>
                    <a:pt x="10736" y="17061"/>
                  </a:lnTo>
                  <a:cubicBezTo>
                    <a:pt x="10703" y="17083"/>
                    <a:pt x="10692" y="17117"/>
                    <a:pt x="10692" y="17161"/>
                  </a:cubicBezTo>
                  <a:lnTo>
                    <a:pt x="10692" y="27495"/>
                  </a:lnTo>
                  <a:lnTo>
                    <a:pt x="57" y="38130"/>
                  </a:lnTo>
                  <a:cubicBezTo>
                    <a:pt x="1" y="38186"/>
                    <a:pt x="1" y="38275"/>
                    <a:pt x="57" y="38331"/>
                  </a:cubicBezTo>
                  <a:cubicBezTo>
                    <a:pt x="79" y="38353"/>
                    <a:pt x="124" y="38375"/>
                    <a:pt x="157" y="38375"/>
                  </a:cubicBezTo>
                  <a:cubicBezTo>
                    <a:pt x="191" y="38375"/>
                    <a:pt x="235" y="38353"/>
                    <a:pt x="258" y="38331"/>
                  </a:cubicBezTo>
                  <a:lnTo>
                    <a:pt x="10937" y="27651"/>
                  </a:lnTo>
                  <a:cubicBezTo>
                    <a:pt x="10960" y="27629"/>
                    <a:pt x="10971" y="27595"/>
                    <a:pt x="10971" y="27551"/>
                  </a:cubicBezTo>
                  <a:lnTo>
                    <a:pt x="10971" y="17206"/>
                  </a:lnTo>
                  <a:lnTo>
                    <a:pt x="27944" y="232"/>
                  </a:lnTo>
                  <a:cubicBezTo>
                    <a:pt x="28000" y="188"/>
                    <a:pt x="28000" y="98"/>
                    <a:pt x="27944" y="43"/>
                  </a:cubicBezTo>
                  <a:cubicBezTo>
                    <a:pt x="27916" y="15"/>
                    <a:pt x="27883" y="1"/>
                    <a:pt x="27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7"/>
            <p:cNvSpPr/>
            <p:nvPr/>
          </p:nvSpPr>
          <p:spPr>
            <a:xfrm>
              <a:off x="1064875" y="-2535525"/>
              <a:ext cx="56950" cy="56925"/>
            </a:xfrm>
            <a:custGeom>
              <a:avLst/>
              <a:gdLst/>
              <a:ahLst/>
              <a:cxnLst/>
              <a:rect l="l" t="t" r="r" b="b"/>
              <a:pathLst>
                <a:path w="2278" h="2277" extrusionOk="0">
                  <a:moveTo>
                    <a:pt x="1139" y="0"/>
                  </a:moveTo>
                  <a:cubicBezTo>
                    <a:pt x="514" y="0"/>
                    <a:pt x="1" y="513"/>
                    <a:pt x="1" y="1138"/>
                  </a:cubicBezTo>
                  <a:cubicBezTo>
                    <a:pt x="1" y="1763"/>
                    <a:pt x="514" y="2277"/>
                    <a:pt x="1139" y="2277"/>
                  </a:cubicBezTo>
                  <a:cubicBezTo>
                    <a:pt x="1764" y="2277"/>
                    <a:pt x="2277" y="1763"/>
                    <a:pt x="2277" y="1138"/>
                  </a:cubicBezTo>
                  <a:cubicBezTo>
                    <a:pt x="2277" y="513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7"/>
            <p:cNvSpPr/>
            <p:nvPr/>
          </p:nvSpPr>
          <p:spPr>
            <a:xfrm>
              <a:off x="1212200" y="-2944175"/>
              <a:ext cx="869900" cy="1026350"/>
            </a:xfrm>
            <a:custGeom>
              <a:avLst/>
              <a:gdLst/>
              <a:ahLst/>
              <a:cxnLst/>
              <a:rect l="l" t="t" r="r" b="b"/>
              <a:pathLst>
                <a:path w="34796" h="41054" extrusionOk="0">
                  <a:moveTo>
                    <a:pt x="34639" y="0"/>
                  </a:moveTo>
                  <a:cubicBezTo>
                    <a:pt x="34603" y="0"/>
                    <a:pt x="34567" y="14"/>
                    <a:pt x="34539" y="42"/>
                  </a:cubicBezTo>
                  <a:lnTo>
                    <a:pt x="6026" y="28555"/>
                  </a:lnTo>
                  <a:cubicBezTo>
                    <a:pt x="6004" y="28577"/>
                    <a:pt x="5993" y="28610"/>
                    <a:pt x="5993" y="28655"/>
                  </a:cubicBezTo>
                  <a:lnTo>
                    <a:pt x="5993" y="34915"/>
                  </a:lnTo>
                  <a:lnTo>
                    <a:pt x="89" y="40808"/>
                  </a:lnTo>
                  <a:cubicBezTo>
                    <a:pt x="0" y="40897"/>
                    <a:pt x="56" y="41042"/>
                    <a:pt x="190" y="41053"/>
                  </a:cubicBezTo>
                  <a:cubicBezTo>
                    <a:pt x="223" y="41053"/>
                    <a:pt x="257" y="41042"/>
                    <a:pt x="290" y="41008"/>
                  </a:cubicBezTo>
                  <a:lnTo>
                    <a:pt x="6227" y="35072"/>
                  </a:lnTo>
                  <a:cubicBezTo>
                    <a:pt x="6249" y="35049"/>
                    <a:pt x="6272" y="35016"/>
                    <a:pt x="6272" y="34971"/>
                  </a:cubicBezTo>
                  <a:lnTo>
                    <a:pt x="6272" y="28711"/>
                  </a:lnTo>
                  <a:lnTo>
                    <a:pt x="34740" y="232"/>
                  </a:lnTo>
                  <a:cubicBezTo>
                    <a:pt x="34795" y="176"/>
                    <a:pt x="34795" y="87"/>
                    <a:pt x="34740" y="42"/>
                  </a:cubicBezTo>
                  <a:cubicBezTo>
                    <a:pt x="34712" y="14"/>
                    <a:pt x="34675" y="0"/>
                    <a:pt x="34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7"/>
            <p:cNvSpPr/>
            <p:nvPr/>
          </p:nvSpPr>
          <p:spPr>
            <a:xfrm>
              <a:off x="1577675" y="-2592175"/>
              <a:ext cx="155125" cy="154875"/>
            </a:xfrm>
            <a:custGeom>
              <a:avLst/>
              <a:gdLst/>
              <a:ahLst/>
              <a:cxnLst/>
              <a:rect l="l" t="t" r="r" b="b"/>
              <a:pathLst>
                <a:path w="6205" h="6195" extrusionOk="0">
                  <a:moveTo>
                    <a:pt x="6160" y="1"/>
                  </a:moveTo>
                  <a:lnTo>
                    <a:pt x="0" y="6150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7"/>
            <p:cNvSpPr/>
            <p:nvPr/>
          </p:nvSpPr>
          <p:spPr>
            <a:xfrm>
              <a:off x="1188475" y="-1949950"/>
              <a:ext cx="56950" cy="56950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39" y="1"/>
                  </a:moveTo>
                  <a:cubicBezTo>
                    <a:pt x="503" y="1"/>
                    <a:pt x="1" y="514"/>
                    <a:pt x="1" y="1139"/>
                  </a:cubicBezTo>
                  <a:cubicBezTo>
                    <a:pt x="1" y="1775"/>
                    <a:pt x="503" y="2277"/>
                    <a:pt x="1139" y="2277"/>
                  </a:cubicBezTo>
                  <a:cubicBezTo>
                    <a:pt x="1764" y="2277"/>
                    <a:pt x="2277" y="1775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7"/>
            <p:cNvSpPr/>
            <p:nvPr/>
          </p:nvSpPr>
          <p:spPr>
            <a:xfrm>
              <a:off x="2043025" y="-3122375"/>
              <a:ext cx="38525" cy="38650"/>
            </a:xfrm>
            <a:custGeom>
              <a:avLst/>
              <a:gdLst/>
              <a:ahLst/>
              <a:cxnLst/>
              <a:rect l="l" t="t" r="r" b="b"/>
              <a:pathLst>
                <a:path w="1541" h="1546" extrusionOk="0">
                  <a:moveTo>
                    <a:pt x="768" y="1"/>
                  </a:moveTo>
                  <a:cubicBezTo>
                    <a:pt x="525" y="1"/>
                    <a:pt x="283" y="117"/>
                    <a:pt x="134" y="340"/>
                  </a:cubicBezTo>
                  <a:cubicBezTo>
                    <a:pt x="100" y="385"/>
                    <a:pt x="78" y="441"/>
                    <a:pt x="56" y="486"/>
                  </a:cubicBezTo>
                  <a:cubicBezTo>
                    <a:pt x="45" y="530"/>
                    <a:pt x="22" y="575"/>
                    <a:pt x="11" y="619"/>
                  </a:cubicBezTo>
                  <a:cubicBezTo>
                    <a:pt x="11" y="675"/>
                    <a:pt x="0" y="720"/>
                    <a:pt x="0" y="776"/>
                  </a:cubicBezTo>
                  <a:cubicBezTo>
                    <a:pt x="0" y="1200"/>
                    <a:pt x="346" y="1546"/>
                    <a:pt x="770" y="1546"/>
                  </a:cubicBezTo>
                  <a:cubicBezTo>
                    <a:pt x="1194" y="1546"/>
                    <a:pt x="1540" y="1200"/>
                    <a:pt x="1540" y="776"/>
                  </a:cubicBezTo>
                  <a:cubicBezTo>
                    <a:pt x="1540" y="720"/>
                    <a:pt x="1529" y="675"/>
                    <a:pt x="1518" y="619"/>
                  </a:cubicBezTo>
                  <a:cubicBezTo>
                    <a:pt x="1507" y="575"/>
                    <a:pt x="1495" y="530"/>
                    <a:pt x="1473" y="486"/>
                  </a:cubicBezTo>
                  <a:cubicBezTo>
                    <a:pt x="1462" y="441"/>
                    <a:pt x="1440" y="385"/>
                    <a:pt x="1406" y="340"/>
                  </a:cubicBezTo>
                  <a:cubicBezTo>
                    <a:pt x="1384" y="307"/>
                    <a:pt x="1350" y="262"/>
                    <a:pt x="1306" y="229"/>
                  </a:cubicBezTo>
                  <a:cubicBezTo>
                    <a:pt x="1157" y="75"/>
                    <a:pt x="962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7"/>
            <p:cNvSpPr/>
            <p:nvPr/>
          </p:nvSpPr>
          <p:spPr>
            <a:xfrm>
              <a:off x="1472200" y="-3028150"/>
              <a:ext cx="522225" cy="509375"/>
            </a:xfrm>
            <a:custGeom>
              <a:avLst/>
              <a:gdLst/>
              <a:ahLst/>
              <a:cxnLst/>
              <a:rect l="l" t="t" r="r" b="b"/>
              <a:pathLst>
                <a:path w="20889" h="20375" extrusionOk="0">
                  <a:moveTo>
                    <a:pt x="19848" y="0"/>
                  </a:moveTo>
                  <a:cubicBezTo>
                    <a:pt x="19750" y="0"/>
                    <a:pt x="19647" y="20"/>
                    <a:pt x="19541" y="64"/>
                  </a:cubicBezTo>
                  <a:cubicBezTo>
                    <a:pt x="18760" y="388"/>
                    <a:pt x="18994" y="1537"/>
                    <a:pt x="19842" y="1537"/>
                  </a:cubicBezTo>
                  <a:cubicBezTo>
                    <a:pt x="20043" y="1537"/>
                    <a:pt x="20233" y="1459"/>
                    <a:pt x="20378" y="1314"/>
                  </a:cubicBezTo>
                  <a:cubicBezTo>
                    <a:pt x="20888" y="794"/>
                    <a:pt x="20468" y="0"/>
                    <a:pt x="19848" y="0"/>
                  </a:cubicBezTo>
                  <a:close/>
                  <a:moveTo>
                    <a:pt x="16078" y="3761"/>
                  </a:moveTo>
                  <a:cubicBezTo>
                    <a:pt x="15972" y="3761"/>
                    <a:pt x="15860" y="3784"/>
                    <a:pt x="15747" y="3836"/>
                  </a:cubicBezTo>
                  <a:cubicBezTo>
                    <a:pt x="14999" y="4182"/>
                    <a:pt x="15245" y="5309"/>
                    <a:pt x="16070" y="5309"/>
                  </a:cubicBezTo>
                  <a:cubicBezTo>
                    <a:pt x="16294" y="5309"/>
                    <a:pt x="16506" y="5209"/>
                    <a:pt x="16651" y="5030"/>
                  </a:cubicBezTo>
                  <a:cubicBezTo>
                    <a:pt x="17105" y="4500"/>
                    <a:pt x="16676" y="3761"/>
                    <a:pt x="16078" y="3761"/>
                  </a:cubicBezTo>
                  <a:close/>
                  <a:moveTo>
                    <a:pt x="12319" y="7533"/>
                  </a:moveTo>
                  <a:cubicBezTo>
                    <a:pt x="12220" y="7533"/>
                    <a:pt x="12115" y="7553"/>
                    <a:pt x="12008" y="7597"/>
                  </a:cubicBezTo>
                  <a:cubicBezTo>
                    <a:pt x="11238" y="7921"/>
                    <a:pt x="11462" y="9070"/>
                    <a:pt x="12310" y="9070"/>
                  </a:cubicBezTo>
                  <a:cubicBezTo>
                    <a:pt x="12511" y="9070"/>
                    <a:pt x="12700" y="8992"/>
                    <a:pt x="12845" y="8847"/>
                  </a:cubicBezTo>
                  <a:cubicBezTo>
                    <a:pt x="13356" y="8327"/>
                    <a:pt x="12944" y="7533"/>
                    <a:pt x="12319" y="7533"/>
                  </a:cubicBezTo>
                  <a:close/>
                  <a:moveTo>
                    <a:pt x="8545" y="11293"/>
                  </a:moveTo>
                  <a:cubicBezTo>
                    <a:pt x="8439" y="11293"/>
                    <a:pt x="8327" y="11317"/>
                    <a:pt x="8214" y="11369"/>
                  </a:cubicBezTo>
                  <a:cubicBezTo>
                    <a:pt x="7466" y="11715"/>
                    <a:pt x="7712" y="12842"/>
                    <a:pt x="8538" y="12842"/>
                  </a:cubicBezTo>
                  <a:cubicBezTo>
                    <a:pt x="8761" y="12842"/>
                    <a:pt x="8973" y="12742"/>
                    <a:pt x="9118" y="12563"/>
                  </a:cubicBezTo>
                  <a:cubicBezTo>
                    <a:pt x="9573" y="12033"/>
                    <a:pt x="9143" y="11293"/>
                    <a:pt x="8545" y="11293"/>
                  </a:cubicBezTo>
                  <a:close/>
                  <a:moveTo>
                    <a:pt x="4784" y="15066"/>
                  </a:moveTo>
                  <a:cubicBezTo>
                    <a:pt x="4686" y="15066"/>
                    <a:pt x="4582" y="15086"/>
                    <a:pt x="4476" y="15130"/>
                  </a:cubicBezTo>
                  <a:cubicBezTo>
                    <a:pt x="3706" y="15442"/>
                    <a:pt x="3929" y="16603"/>
                    <a:pt x="4777" y="16603"/>
                  </a:cubicBezTo>
                  <a:cubicBezTo>
                    <a:pt x="4978" y="16603"/>
                    <a:pt x="5168" y="16525"/>
                    <a:pt x="5313" y="16380"/>
                  </a:cubicBezTo>
                  <a:cubicBezTo>
                    <a:pt x="5824" y="15868"/>
                    <a:pt x="5410" y="15066"/>
                    <a:pt x="4784" y="15066"/>
                  </a:cubicBezTo>
                  <a:close/>
                  <a:moveTo>
                    <a:pt x="991" y="18820"/>
                  </a:moveTo>
                  <a:cubicBezTo>
                    <a:pt x="795" y="18820"/>
                    <a:pt x="593" y="18903"/>
                    <a:pt x="425" y="19102"/>
                  </a:cubicBezTo>
                  <a:cubicBezTo>
                    <a:pt x="1" y="19605"/>
                    <a:pt x="347" y="20363"/>
                    <a:pt x="1005" y="20375"/>
                  </a:cubicBezTo>
                  <a:cubicBezTo>
                    <a:pt x="1228" y="20375"/>
                    <a:pt x="1440" y="20274"/>
                    <a:pt x="1585" y="20096"/>
                  </a:cubicBezTo>
                  <a:cubicBezTo>
                    <a:pt x="2084" y="19523"/>
                    <a:pt x="1562" y="18820"/>
                    <a:pt x="991" y="188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7"/>
            <p:cNvSpPr/>
            <p:nvPr/>
          </p:nvSpPr>
          <p:spPr>
            <a:xfrm>
              <a:off x="1384050" y="-2463000"/>
              <a:ext cx="38250" cy="38250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0" y="1"/>
                  </a:moveTo>
                  <a:cubicBezTo>
                    <a:pt x="346" y="1"/>
                    <a:pt x="0" y="335"/>
                    <a:pt x="0" y="759"/>
                  </a:cubicBezTo>
                  <a:cubicBezTo>
                    <a:pt x="0" y="1183"/>
                    <a:pt x="346" y="1529"/>
                    <a:pt x="770" y="1529"/>
                  </a:cubicBezTo>
                  <a:cubicBezTo>
                    <a:pt x="971" y="1529"/>
                    <a:pt x="1161" y="1451"/>
                    <a:pt x="1306" y="1306"/>
                  </a:cubicBezTo>
                  <a:cubicBezTo>
                    <a:pt x="1339" y="1273"/>
                    <a:pt x="1373" y="1228"/>
                    <a:pt x="1406" y="1195"/>
                  </a:cubicBezTo>
                  <a:cubicBezTo>
                    <a:pt x="1429" y="1150"/>
                    <a:pt x="1451" y="1094"/>
                    <a:pt x="1473" y="1050"/>
                  </a:cubicBezTo>
                  <a:cubicBezTo>
                    <a:pt x="1496" y="1005"/>
                    <a:pt x="1507" y="960"/>
                    <a:pt x="1518" y="916"/>
                  </a:cubicBezTo>
                  <a:cubicBezTo>
                    <a:pt x="1529" y="860"/>
                    <a:pt x="1529" y="815"/>
                    <a:pt x="1529" y="759"/>
                  </a:cubicBezTo>
                  <a:cubicBezTo>
                    <a:pt x="1529" y="335"/>
                    <a:pt x="1183" y="1"/>
                    <a:pt x="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7"/>
            <p:cNvSpPr/>
            <p:nvPr/>
          </p:nvSpPr>
          <p:spPr>
            <a:xfrm>
              <a:off x="1108400" y="-3240375"/>
              <a:ext cx="38250" cy="38650"/>
            </a:xfrm>
            <a:custGeom>
              <a:avLst/>
              <a:gdLst/>
              <a:ahLst/>
              <a:cxnLst/>
              <a:rect l="l" t="t" r="r" b="b"/>
              <a:pathLst>
                <a:path w="1530" h="1546" extrusionOk="0">
                  <a:moveTo>
                    <a:pt x="763" y="0"/>
                  </a:moveTo>
                  <a:cubicBezTo>
                    <a:pt x="568" y="0"/>
                    <a:pt x="373" y="75"/>
                    <a:pt x="224" y="228"/>
                  </a:cubicBezTo>
                  <a:cubicBezTo>
                    <a:pt x="190" y="262"/>
                    <a:pt x="157" y="295"/>
                    <a:pt x="123" y="340"/>
                  </a:cubicBezTo>
                  <a:cubicBezTo>
                    <a:pt x="101" y="385"/>
                    <a:pt x="79" y="429"/>
                    <a:pt x="57" y="485"/>
                  </a:cubicBezTo>
                  <a:cubicBezTo>
                    <a:pt x="34" y="530"/>
                    <a:pt x="23" y="574"/>
                    <a:pt x="12" y="619"/>
                  </a:cubicBezTo>
                  <a:cubicBezTo>
                    <a:pt x="1" y="664"/>
                    <a:pt x="1" y="719"/>
                    <a:pt x="1" y="775"/>
                  </a:cubicBezTo>
                  <a:cubicBezTo>
                    <a:pt x="1" y="820"/>
                    <a:pt x="1" y="865"/>
                    <a:pt x="12" y="920"/>
                  </a:cubicBezTo>
                  <a:cubicBezTo>
                    <a:pt x="23" y="965"/>
                    <a:pt x="34" y="1010"/>
                    <a:pt x="57" y="1054"/>
                  </a:cubicBezTo>
                  <a:cubicBezTo>
                    <a:pt x="79" y="1110"/>
                    <a:pt x="101" y="1155"/>
                    <a:pt x="123" y="1199"/>
                  </a:cubicBezTo>
                  <a:cubicBezTo>
                    <a:pt x="269" y="1411"/>
                    <a:pt x="503" y="1534"/>
                    <a:pt x="760" y="1545"/>
                  </a:cubicBezTo>
                  <a:cubicBezTo>
                    <a:pt x="972" y="1534"/>
                    <a:pt x="1161" y="1456"/>
                    <a:pt x="1306" y="1311"/>
                  </a:cubicBezTo>
                  <a:cubicBezTo>
                    <a:pt x="1340" y="1277"/>
                    <a:pt x="1373" y="1244"/>
                    <a:pt x="1407" y="1199"/>
                  </a:cubicBezTo>
                  <a:cubicBezTo>
                    <a:pt x="1429" y="1155"/>
                    <a:pt x="1451" y="1110"/>
                    <a:pt x="1474" y="1054"/>
                  </a:cubicBezTo>
                  <a:cubicBezTo>
                    <a:pt x="1496" y="1010"/>
                    <a:pt x="1507" y="965"/>
                    <a:pt x="1518" y="920"/>
                  </a:cubicBezTo>
                  <a:cubicBezTo>
                    <a:pt x="1530" y="865"/>
                    <a:pt x="1530" y="820"/>
                    <a:pt x="1530" y="775"/>
                  </a:cubicBezTo>
                  <a:cubicBezTo>
                    <a:pt x="1530" y="719"/>
                    <a:pt x="1530" y="664"/>
                    <a:pt x="1518" y="619"/>
                  </a:cubicBezTo>
                  <a:cubicBezTo>
                    <a:pt x="1507" y="574"/>
                    <a:pt x="1496" y="530"/>
                    <a:pt x="1474" y="485"/>
                  </a:cubicBezTo>
                  <a:cubicBezTo>
                    <a:pt x="1451" y="429"/>
                    <a:pt x="1429" y="385"/>
                    <a:pt x="1407" y="340"/>
                  </a:cubicBezTo>
                  <a:cubicBezTo>
                    <a:pt x="1252" y="117"/>
                    <a:pt x="1007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7"/>
            <p:cNvSpPr/>
            <p:nvPr/>
          </p:nvSpPr>
          <p:spPr>
            <a:xfrm>
              <a:off x="537050" y="-3146175"/>
              <a:ext cx="522775" cy="509125"/>
            </a:xfrm>
            <a:custGeom>
              <a:avLst/>
              <a:gdLst/>
              <a:ahLst/>
              <a:cxnLst/>
              <a:rect l="l" t="t" r="r" b="b"/>
              <a:pathLst>
                <a:path w="20911" h="20365" extrusionOk="0">
                  <a:moveTo>
                    <a:pt x="19870" y="1"/>
                  </a:moveTo>
                  <a:cubicBezTo>
                    <a:pt x="19772" y="1"/>
                    <a:pt x="19668" y="21"/>
                    <a:pt x="19563" y="65"/>
                  </a:cubicBezTo>
                  <a:cubicBezTo>
                    <a:pt x="18782" y="377"/>
                    <a:pt x="19016" y="1538"/>
                    <a:pt x="19853" y="1538"/>
                  </a:cubicBezTo>
                  <a:cubicBezTo>
                    <a:pt x="20054" y="1538"/>
                    <a:pt x="20255" y="1460"/>
                    <a:pt x="20400" y="1315"/>
                  </a:cubicBezTo>
                  <a:cubicBezTo>
                    <a:pt x="20910" y="795"/>
                    <a:pt x="20490" y="1"/>
                    <a:pt x="19870" y="1"/>
                  </a:cubicBezTo>
                  <a:close/>
                  <a:moveTo>
                    <a:pt x="16100" y="3761"/>
                  </a:moveTo>
                  <a:cubicBezTo>
                    <a:pt x="15993" y="3761"/>
                    <a:pt x="15882" y="3785"/>
                    <a:pt x="15768" y="3837"/>
                  </a:cubicBezTo>
                  <a:cubicBezTo>
                    <a:pt x="15021" y="4183"/>
                    <a:pt x="15266" y="5299"/>
                    <a:pt x="16092" y="5299"/>
                  </a:cubicBezTo>
                  <a:lnTo>
                    <a:pt x="16081" y="5310"/>
                  </a:lnTo>
                  <a:cubicBezTo>
                    <a:pt x="16315" y="5310"/>
                    <a:pt x="16527" y="5209"/>
                    <a:pt x="16672" y="5031"/>
                  </a:cubicBezTo>
                  <a:cubicBezTo>
                    <a:pt x="17127" y="4500"/>
                    <a:pt x="16697" y="3761"/>
                    <a:pt x="16100" y="3761"/>
                  </a:cubicBezTo>
                  <a:close/>
                  <a:moveTo>
                    <a:pt x="12329" y="7526"/>
                  </a:moveTo>
                  <a:cubicBezTo>
                    <a:pt x="12233" y="7526"/>
                    <a:pt x="12133" y="7545"/>
                    <a:pt x="12030" y="7586"/>
                  </a:cubicBezTo>
                  <a:cubicBezTo>
                    <a:pt x="11249" y="7910"/>
                    <a:pt x="11483" y="9071"/>
                    <a:pt x="12320" y="9071"/>
                  </a:cubicBezTo>
                  <a:cubicBezTo>
                    <a:pt x="12521" y="9071"/>
                    <a:pt x="12722" y="8993"/>
                    <a:pt x="12867" y="8847"/>
                  </a:cubicBezTo>
                  <a:cubicBezTo>
                    <a:pt x="13380" y="8325"/>
                    <a:pt x="12953" y="7526"/>
                    <a:pt x="12329" y="7526"/>
                  </a:cubicBezTo>
                  <a:close/>
                  <a:moveTo>
                    <a:pt x="8567" y="11294"/>
                  </a:moveTo>
                  <a:cubicBezTo>
                    <a:pt x="8461" y="11294"/>
                    <a:pt x="8349" y="11317"/>
                    <a:pt x="8236" y="11369"/>
                  </a:cubicBezTo>
                  <a:cubicBezTo>
                    <a:pt x="7488" y="11715"/>
                    <a:pt x="7734" y="12831"/>
                    <a:pt x="8559" y="12831"/>
                  </a:cubicBezTo>
                  <a:lnTo>
                    <a:pt x="8548" y="12843"/>
                  </a:lnTo>
                  <a:cubicBezTo>
                    <a:pt x="8783" y="12831"/>
                    <a:pt x="8995" y="12742"/>
                    <a:pt x="9140" y="12564"/>
                  </a:cubicBezTo>
                  <a:cubicBezTo>
                    <a:pt x="9594" y="12033"/>
                    <a:pt x="9165" y="11294"/>
                    <a:pt x="8567" y="11294"/>
                  </a:cubicBezTo>
                  <a:close/>
                  <a:moveTo>
                    <a:pt x="4802" y="15066"/>
                  </a:moveTo>
                  <a:cubicBezTo>
                    <a:pt x="4705" y="15066"/>
                    <a:pt x="4602" y="15086"/>
                    <a:pt x="4497" y="15130"/>
                  </a:cubicBezTo>
                  <a:cubicBezTo>
                    <a:pt x="3716" y="15443"/>
                    <a:pt x="3951" y="16603"/>
                    <a:pt x="4788" y="16603"/>
                  </a:cubicBezTo>
                  <a:cubicBezTo>
                    <a:pt x="4988" y="16603"/>
                    <a:pt x="5189" y="16525"/>
                    <a:pt x="5334" y="16380"/>
                  </a:cubicBezTo>
                  <a:cubicBezTo>
                    <a:pt x="5845" y="15869"/>
                    <a:pt x="5423" y="15066"/>
                    <a:pt x="4802" y="15066"/>
                  </a:cubicBezTo>
                  <a:close/>
                  <a:moveTo>
                    <a:pt x="1018" y="18818"/>
                  </a:moveTo>
                  <a:cubicBezTo>
                    <a:pt x="838" y="18818"/>
                    <a:pt x="649" y="18889"/>
                    <a:pt x="480" y="19058"/>
                  </a:cubicBezTo>
                  <a:cubicBezTo>
                    <a:pt x="0" y="19538"/>
                    <a:pt x="335" y="20364"/>
                    <a:pt x="1027" y="20364"/>
                  </a:cubicBezTo>
                  <a:cubicBezTo>
                    <a:pt x="1228" y="20364"/>
                    <a:pt x="1417" y="20286"/>
                    <a:pt x="1562" y="20141"/>
                  </a:cubicBezTo>
                  <a:cubicBezTo>
                    <a:pt x="2119" y="19585"/>
                    <a:pt x="1612" y="18818"/>
                    <a:pt x="1018" y="188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7"/>
            <p:cNvSpPr/>
            <p:nvPr/>
          </p:nvSpPr>
          <p:spPr>
            <a:xfrm>
              <a:off x="449150" y="-2581150"/>
              <a:ext cx="38250" cy="38375"/>
            </a:xfrm>
            <a:custGeom>
              <a:avLst/>
              <a:gdLst/>
              <a:ahLst/>
              <a:cxnLst/>
              <a:rect l="l" t="t" r="r" b="b"/>
              <a:pathLst>
                <a:path w="1530" h="1535" extrusionOk="0">
                  <a:moveTo>
                    <a:pt x="771" y="0"/>
                  </a:moveTo>
                  <a:cubicBezTo>
                    <a:pt x="721" y="0"/>
                    <a:pt x="670" y="6"/>
                    <a:pt x="626" y="17"/>
                  </a:cubicBezTo>
                  <a:cubicBezTo>
                    <a:pt x="570" y="28"/>
                    <a:pt x="525" y="40"/>
                    <a:pt x="481" y="62"/>
                  </a:cubicBezTo>
                  <a:cubicBezTo>
                    <a:pt x="436" y="73"/>
                    <a:pt x="380" y="107"/>
                    <a:pt x="347" y="129"/>
                  </a:cubicBezTo>
                  <a:cubicBezTo>
                    <a:pt x="302" y="162"/>
                    <a:pt x="258" y="185"/>
                    <a:pt x="224" y="229"/>
                  </a:cubicBezTo>
                  <a:cubicBezTo>
                    <a:pt x="191" y="263"/>
                    <a:pt x="157" y="296"/>
                    <a:pt x="135" y="341"/>
                  </a:cubicBezTo>
                  <a:cubicBezTo>
                    <a:pt x="101" y="385"/>
                    <a:pt x="79" y="430"/>
                    <a:pt x="57" y="486"/>
                  </a:cubicBezTo>
                  <a:cubicBezTo>
                    <a:pt x="45" y="531"/>
                    <a:pt x="23" y="575"/>
                    <a:pt x="12" y="620"/>
                  </a:cubicBezTo>
                  <a:cubicBezTo>
                    <a:pt x="1" y="664"/>
                    <a:pt x="1" y="720"/>
                    <a:pt x="1" y="776"/>
                  </a:cubicBezTo>
                  <a:cubicBezTo>
                    <a:pt x="1" y="821"/>
                    <a:pt x="1" y="865"/>
                    <a:pt x="12" y="921"/>
                  </a:cubicBezTo>
                  <a:cubicBezTo>
                    <a:pt x="23" y="966"/>
                    <a:pt x="45" y="1010"/>
                    <a:pt x="57" y="1055"/>
                  </a:cubicBezTo>
                  <a:cubicBezTo>
                    <a:pt x="79" y="1100"/>
                    <a:pt x="101" y="1144"/>
                    <a:pt x="135" y="1189"/>
                  </a:cubicBezTo>
                  <a:cubicBezTo>
                    <a:pt x="191" y="1278"/>
                    <a:pt x="258" y="1345"/>
                    <a:pt x="347" y="1401"/>
                  </a:cubicBezTo>
                  <a:cubicBezTo>
                    <a:pt x="380" y="1434"/>
                    <a:pt x="436" y="1457"/>
                    <a:pt x="481" y="1479"/>
                  </a:cubicBezTo>
                  <a:cubicBezTo>
                    <a:pt x="525" y="1490"/>
                    <a:pt x="570" y="1513"/>
                    <a:pt x="626" y="1513"/>
                  </a:cubicBezTo>
                  <a:cubicBezTo>
                    <a:pt x="670" y="1524"/>
                    <a:pt x="715" y="1535"/>
                    <a:pt x="771" y="1535"/>
                  </a:cubicBezTo>
                  <a:cubicBezTo>
                    <a:pt x="815" y="1535"/>
                    <a:pt x="871" y="1524"/>
                    <a:pt x="916" y="1513"/>
                  </a:cubicBezTo>
                  <a:cubicBezTo>
                    <a:pt x="972" y="1513"/>
                    <a:pt x="1016" y="1490"/>
                    <a:pt x="1061" y="1479"/>
                  </a:cubicBezTo>
                  <a:cubicBezTo>
                    <a:pt x="1106" y="1457"/>
                    <a:pt x="1150" y="1434"/>
                    <a:pt x="1195" y="1401"/>
                  </a:cubicBezTo>
                  <a:cubicBezTo>
                    <a:pt x="1273" y="1345"/>
                    <a:pt x="1351" y="1278"/>
                    <a:pt x="1407" y="1189"/>
                  </a:cubicBezTo>
                  <a:cubicBezTo>
                    <a:pt x="1429" y="1144"/>
                    <a:pt x="1452" y="1111"/>
                    <a:pt x="1474" y="1055"/>
                  </a:cubicBezTo>
                  <a:cubicBezTo>
                    <a:pt x="1496" y="1010"/>
                    <a:pt x="1507" y="966"/>
                    <a:pt x="1519" y="921"/>
                  </a:cubicBezTo>
                  <a:cubicBezTo>
                    <a:pt x="1530" y="865"/>
                    <a:pt x="1530" y="821"/>
                    <a:pt x="1530" y="776"/>
                  </a:cubicBezTo>
                  <a:cubicBezTo>
                    <a:pt x="1530" y="720"/>
                    <a:pt x="1530" y="664"/>
                    <a:pt x="1519" y="620"/>
                  </a:cubicBezTo>
                  <a:cubicBezTo>
                    <a:pt x="1507" y="575"/>
                    <a:pt x="1496" y="531"/>
                    <a:pt x="1474" y="486"/>
                  </a:cubicBezTo>
                  <a:cubicBezTo>
                    <a:pt x="1452" y="430"/>
                    <a:pt x="1429" y="385"/>
                    <a:pt x="1407" y="341"/>
                  </a:cubicBezTo>
                  <a:cubicBezTo>
                    <a:pt x="1373" y="296"/>
                    <a:pt x="1340" y="263"/>
                    <a:pt x="1307" y="229"/>
                  </a:cubicBezTo>
                  <a:cubicBezTo>
                    <a:pt x="1273" y="185"/>
                    <a:pt x="1228" y="162"/>
                    <a:pt x="1195" y="129"/>
                  </a:cubicBezTo>
                  <a:cubicBezTo>
                    <a:pt x="1150" y="107"/>
                    <a:pt x="1106" y="84"/>
                    <a:pt x="1061" y="62"/>
                  </a:cubicBezTo>
                  <a:cubicBezTo>
                    <a:pt x="1016" y="40"/>
                    <a:pt x="972" y="28"/>
                    <a:pt x="916" y="17"/>
                  </a:cubicBezTo>
                  <a:cubicBezTo>
                    <a:pt x="871" y="6"/>
                    <a:pt x="821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7"/>
            <p:cNvSpPr/>
            <p:nvPr/>
          </p:nvSpPr>
          <p:spPr>
            <a:xfrm>
              <a:off x="1636250" y="-2122350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7"/>
            <p:cNvSpPr/>
            <p:nvPr/>
          </p:nvSpPr>
          <p:spPr>
            <a:xfrm>
              <a:off x="1711575" y="-2197675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1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7"/>
            <p:cNvSpPr/>
            <p:nvPr/>
          </p:nvSpPr>
          <p:spPr>
            <a:xfrm>
              <a:off x="1786900" y="-2273000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64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7"/>
            <p:cNvSpPr/>
            <p:nvPr/>
          </p:nvSpPr>
          <p:spPr>
            <a:xfrm>
              <a:off x="1862225" y="-2348325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76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7"/>
            <p:cNvSpPr/>
            <p:nvPr/>
          </p:nvSpPr>
          <p:spPr>
            <a:xfrm>
              <a:off x="1937550" y="-2423950"/>
              <a:ext cx="137025" cy="25425"/>
            </a:xfrm>
            <a:custGeom>
              <a:avLst/>
              <a:gdLst/>
              <a:ahLst/>
              <a:cxnLst/>
              <a:rect l="l" t="t" r="r" b="b"/>
              <a:pathLst>
                <a:path w="5481" h="1017" extrusionOk="0">
                  <a:moveTo>
                    <a:pt x="1016" y="1"/>
                  </a:moveTo>
                  <a:lnTo>
                    <a:pt x="1" y="1016"/>
                  </a:lnTo>
                  <a:lnTo>
                    <a:pt x="4476" y="1016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7"/>
            <p:cNvSpPr/>
            <p:nvPr/>
          </p:nvSpPr>
          <p:spPr>
            <a:xfrm>
              <a:off x="2013150" y="-2499275"/>
              <a:ext cx="136750" cy="25150"/>
            </a:xfrm>
            <a:custGeom>
              <a:avLst/>
              <a:gdLst/>
              <a:ahLst/>
              <a:cxnLst/>
              <a:rect l="l" t="t" r="r" b="b"/>
              <a:pathLst>
                <a:path w="5470" h="1006" extrusionOk="0">
                  <a:moveTo>
                    <a:pt x="1005" y="1"/>
                  </a:moveTo>
                  <a:lnTo>
                    <a:pt x="1" y="1005"/>
                  </a:lnTo>
                  <a:lnTo>
                    <a:pt x="4465" y="1005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7"/>
            <p:cNvSpPr/>
            <p:nvPr/>
          </p:nvSpPr>
          <p:spPr>
            <a:xfrm>
              <a:off x="2088500" y="-2574600"/>
              <a:ext cx="136725" cy="25150"/>
            </a:xfrm>
            <a:custGeom>
              <a:avLst/>
              <a:gdLst/>
              <a:ahLst/>
              <a:cxnLst/>
              <a:rect l="l" t="t" r="r" b="b"/>
              <a:pathLst>
                <a:path w="5469" h="1006" extrusionOk="0">
                  <a:moveTo>
                    <a:pt x="1004" y="1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7"/>
            <p:cNvSpPr/>
            <p:nvPr/>
          </p:nvSpPr>
          <p:spPr>
            <a:xfrm>
              <a:off x="463950" y="-2710950"/>
              <a:ext cx="548500" cy="546775"/>
            </a:xfrm>
            <a:custGeom>
              <a:avLst/>
              <a:gdLst/>
              <a:ahLst/>
              <a:cxnLst/>
              <a:rect l="l" t="t" r="r" b="b"/>
              <a:pathLst>
                <a:path w="21940" h="21871" extrusionOk="0">
                  <a:moveTo>
                    <a:pt x="21785" y="1"/>
                  </a:moveTo>
                  <a:cubicBezTo>
                    <a:pt x="21750" y="1"/>
                    <a:pt x="21717" y="15"/>
                    <a:pt x="21694" y="42"/>
                  </a:cubicBezTo>
                  <a:lnTo>
                    <a:pt x="90" y="21636"/>
                  </a:lnTo>
                  <a:cubicBezTo>
                    <a:pt x="0" y="21725"/>
                    <a:pt x="67" y="21870"/>
                    <a:pt x="190" y="21870"/>
                  </a:cubicBezTo>
                  <a:cubicBezTo>
                    <a:pt x="223" y="21870"/>
                    <a:pt x="268" y="21859"/>
                    <a:pt x="290" y="21837"/>
                  </a:cubicBezTo>
                  <a:lnTo>
                    <a:pt x="21884" y="232"/>
                  </a:lnTo>
                  <a:cubicBezTo>
                    <a:pt x="21940" y="176"/>
                    <a:pt x="21940" y="87"/>
                    <a:pt x="21884" y="42"/>
                  </a:cubicBezTo>
                  <a:cubicBezTo>
                    <a:pt x="21856" y="15"/>
                    <a:pt x="21820" y="1"/>
                    <a:pt x="21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942975" y="-1800075"/>
              <a:ext cx="549225" cy="547350"/>
            </a:xfrm>
            <a:custGeom>
              <a:avLst/>
              <a:gdLst/>
              <a:ahLst/>
              <a:cxnLst/>
              <a:rect l="l" t="t" r="r" b="b"/>
              <a:pathLst>
                <a:path w="21969" h="21894" extrusionOk="0">
                  <a:moveTo>
                    <a:pt x="21761" y="1"/>
                  </a:moveTo>
                  <a:cubicBezTo>
                    <a:pt x="21726" y="1"/>
                    <a:pt x="21690" y="16"/>
                    <a:pt x="21661" y="54"/>
                  </a:cubicBezTo>
                  <a:lnTo>
                    <a:pt x="56" y="21659"/>
                  </a:lnTo>
                  <a:cubicBezTo>
                    <a:pt x="0" y="21704"/>
                    <a:pt x="0" y="21793"/>
                    <a:pt x="56" y="21849"/>
                  </a:cubicBezTo>
                  <a:cubicBezTo>
                    <a:pt x="89" y="21882"/>
                    <a:pt x="123" y="21893"/>
                    <a:pt x="156" y="21893"/>
                  </a:cubicBezTo>
                  <a:cubicBezTo>
                    <a:pt x="190" y="21893"/>
                    <a:pt x="223" y="21882"/>
                    <a:pt x="257" y="21849"/>
                  </a:cubicBezTo>
                  <a:lnTo>
                    <a:pt x="21850" y="255"/>
                  </a:lnTo>
                  <a:cubicBezTo>
                    <a:pt x="21969" y="154"/>
                    <a:pt x="21869" y="1"/>
                    <a:pt x="2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7"/>
            <p:cNvSpPr/>
            <p:nvPr/>
          </p:nvSpPr>
          <p:spPr>
            <a:xfrm>
              <a:off x="295725" y="-2356925"/>
              <a:ext cx="548500" cy="547050"/>
            </a:xfrm>
            <a:custGeom>
              <a:avLst/>
              <a:gdLst/>
              <a:ahLst/>
              <a:cxnLst/>
              <a:rect l="l" t="t" r="r" b="b"/>
              <a:pathLst>
                <a:path w="21940" h="21882" extrusionOk="0">
                  <a:moveTo>
                    <a:pt x="21795" y="1"/>
                  </a:moveTo>
                  <a:cubicBezTo>
                    <a:pt x="21758" y="1"/>
                    <a:pt x="21722" y="15"/>
                    <a:pt x="21694" y="43"/>
                  </a:cubicBezTo>
                  <a:lnTo>
                    <a:pt x="89" y="21647"/>
                  </a:lnTo>
                  <a:cubicBezTo>
                    <a:pt x="0" y="21726"/>
                    <a:pt x="67" y="21882"/>
                    <a:pt x="190" y="21882"/>
                  </a:cubicBezTo>
                  <a:cubicBezTo>
                    <a:pt x="223" y="21882"/>
                    <a:pt x="268" y="21871"/>
                    <a:pt x="290" y="21837"/>
                  </a:cubicBezTo>
                  <a:lnTo>
                    <a:pt x="21895" y="244"/>
                  </a:lnTo>
                  <a:cubicBezTo>
                    <a:pt x="21940" y="188"/>
                    <a:pt x="21940" y="99"/>
                    <a:pt x="21895" y="43"/>
                  </a:cubicBezTo>
                  <a:cubicBezTo>
                    <a:pt x="21867" y="15"/>
                    <a:pt x="21831" y="1"/>
                    <a:pt x="21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7"/>
            <p:cNvSpPr/>
            <p:nvPr/>
          </p:nvSpPr>
          <p:spPr>
            <a:xfrm>
              <a:off x="1774900" y="-1975200"/>
              <a:ext cx="248600" cy="239275"/>
            </a:xfrm>
            <a:custGeom>
              <a:avLst/>
              <a:gdLst/>
              <a:ahLst/>
              <a:cxnLst/>
              <a:rect l="l" t="t" r="r" b="b"/>
              <a:pathLst>
                <a:path w="9944" h="9571" extrusionOk="0">
                  <a:moveTo>
                    <a:pt x="5168" y="285"/>
                  </a:moveTo>
                  <a:cubicBezTo>
                    <a:pt x="7656" y="285"/>
                    <a:pt x="9665" y="2294"/>
                    <a:pt x="9665" y="4783"/>
                  </a:cubicBezTo>
                  <a:cubicBezTo>
                    <a:pt x="9665" y="6613"/>
                    <a:pt x="8571" y="8253"/>
                    <a:pt x="6886" y="8945"/>
                  </a:cubicBezTo>
                  <a:cubicBezTo>
                    <a:pt x="6328" y="9178"/>
                    <a:pt x="5742" y="9291"/>
                    <a:pt x="5161" y="9291"/>
                  </a:cubicBezTo>
                  <a:cubicBezTo>
                    <a:pt x="3991" y="9291"/>
                    <a:pt x="2841" y="8832"/>
                    <a:pt x="1976" y="7974"/>
                  </a:cubicBezTo>
                  <a:cubicBezTo>
                    <a:pt x="693" y="6680"/>
                    <a:pt x="302" y="4749"/>
                    <a:pt x="1005" y="3064"/>
                  </a:cubicBezTo>
                  <a:cubicBezTo>
                    <a:pt x="1697" y="1379"/>
                    <a:pt x="3349" y="285"/>
                    <a:pt x="5168" y="285"/>
                  </a:cubicBezTo>
                  <a:close/>
                  <a:moveTo>
                    <a:pt x="5165" y="0"/>
                  </a:moveTo>
                  <a:cubicBezTo>
                    <a:pt x="3920" y="0"/>
                    <a:pt x="2696" y="484"/>
                    <a:pt x="1786" y="1401"/>
                  </a:cubicBezTo>
                  <a:cubicBezTo>
                    <a:pt x="414" y="2774"/>
                    <a:pt x="1" y="4827"/>
                    <a:pt x="748" y="6613"/>
                  </a:cubicBezTo>
                  <a:cubicBezTo>
                    <a:pt x="1485" y="8398"/>
                    <a:pt x="3226" y="9570"/>
                    <a:pt x="5168" y="9570"/>
                  </a:cubicBezTo>
                  <a:cubicBezTo>
                    <a:pt x="7801" y="9559"/>
                    <a:pt x="9944" y="7427"/>
                    <a:pt x="9944" y="4783"/>
                  </a:cubicBezTo>
                  <a:cubicBezTo>
                    <a:pt x="9944" y="2852"/>
                    <a:pt x="8783" y="1111"/>
                    <a:pt x="6998" y="364"/>
                  </a:cubicBezTo>
                  <a:cubicBezTo>
                    <a:pt x="6406" y="119"/>
                    <a:pt x="5783" y="0"/>
                    <a:pt x="5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7"/>
            <p:cNvSpPr/>
            <p:nvPr/>
          </p:nvSpPr>
          <p:spPr>
            <a:xfrm>
              <a:off x="1850800" y="-1908650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32" y="0"/>
                  </a:moveTo>
                  <a:cubicBezTo>
                    <a:pt x="960" y="0"/>
                    <a:pt x="0" y="949"/>
                    <a:pt x="0" y="2121"/>
                  </a:cubicBezTo>
                  <a:cubicBezTo>
                    <a:pt x="0" y="3304"/>
                    <a:pt x="960" y="4252"/>
                    <a:pt x="2132" y="4252"/>
                  </a:cubicBezTo>
                  <a:cubicBezTo>
                    <a:pt x="3303" y="4252"/>
                    <a:pt x="4252" y="3304"/>
                    <a:pt x="4252" y="2121"/>
                  </a:cubicBezTo>
                  <a:cubicBezTo>
                    <a:pt x="4252" y="949"/>
                    <a:pt x="3303" y="0"/>
                    <a:pt x="2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7"/>
            <p:cNvSpPr/>
            <p:nvPr/>
          </p:nvSpPr>
          <p:spPr>
            <a:xfrm>
              <a:off x="735125" y="-2028925"/>
              <a:ext cx="184150" cy="157950"/>
            </a:xfrm>
            <a:custGeom>
              <a:avLst/>
              <a:gdLst/>
              <a:ahLst/>
              <a:cxnLst/>
              <a:rect l="l" t="t" r="r" b="b"/>
              <a:pathLst>
                <a:path w="7366" h="6318" extrusionOk="0">
                  <a:moveTo>
                    <a:pt x="4219" y="292"/>
                  </a:moveTo>
                  <a:cubicBezTo>
                    <a:pt x="5803" y="292"/>
                    <a:pt x="7087" y="1575"/>
                    <a:pt x="7087" y="3171"/>
                  </a:cubicBezTo>
                  <a:cubicBezTo>
                    <a:pt x="7087" y="4901"/>
                    <a:pt x="5670" y="6048"/>
                    <a:pt x="4191" y="6048"/>
                  </a:cubicBezTo>
                  <a:cubicBezTo>
                    <a:pt x="3485" y="6048"/>
                    <a:pt x="2764" y="5786"/>
                    <a:pt x="2176" y="5202"/>
                  </a:cubicBezTo>
                  <a:cubicBezTo>
                    <a:pt x="369" y="3383"/>
                    <a:pt x="1652" y="292"/>
                    <a:pt x="4219" y="292"/>
                  </a:cubicBezTo>
                  <a:close/>
                  <a:moveTo>
                    <a:pt x="4186" y="1"/>
                  </a:moveTo>
                  <a:cubicBezTo>
                    <a:pt x="3414" y="1"/>
                    <a:pt x="2627" y="287"/>
                    <a:pt x="1987" y="928"/>
                  </a:cubicBezTo>
                  <a:cubicBezTo>
                    <a:pt x="0" y="2925"/>
                    <a:pt x="1406" y="6318"/>
                    <a:pt x="4219" y="6318"/>
                  </a:cubicBezTo>
                  <a:cubicBezTo>
                    <a:pt x="5959" y="6318"/>
                    <a:pt x="7366" y="4912"/>
                    <a:pt x="7366" y="3171"/>
                  </a:cubicBezTo>
                  <a:cubicBezTo>
                    <a:pt x="7366" y="1266"/>
                    <a:pt x="5808" y="1"/>
                    <a:pt x="4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7"/>
            <p:cNvSpPr/>
            <p:nvPr/>
          </p:nvSpPr>
          <p:spPr>
            <a:xfrm>
              <a:off x="803475" y="-1984150"/>
              <a:ext cx="74500" cy="69000"/>
            </a:xfrm>
            <a:custGeom>
              <a:avLst/>
              <a:gdLst/>
              <a:ahLst/>
              <a:cxnLst/>
              <a:rect l="l" t="t" r="r" b="b"/>
              <a:pathLst>
                <a:path w="2980" h="2760" extrusionOk="0">
                  <a:moveTo>
                    <a:pt x="1486" y="0"/>
                  </a:moveTo>
                  <a:cubicBezTo>
                    <a:pt x="824" y="0"/>
                    <a:pt x="234" y="484"/>
                    <a:pt x="123" y="1157"/>
                  </a:cubicBezTo>
                  <a:cubicBezTo>
                    <a:pt x="0" y="1916"/>
                    <a:pt x="514" y="2619"/>
                    <a:pt x="1273" y="2741"/>
                  </a:cubicBezTo>
                  <a:cubicBezTo>
                    <a:pt x="1347" y="2754"/>
                    <a:pt x="1421" y="2760"/>
                    <a:pt x="1494" y="2760"/>
                  </a:cubicBezTo>
                  <a:cubicBezTo>
                    <a:pt x="2157" y="2760"/>
                    <a:pt x="2747" y="2276"/>
                    <a:pt x="2857" y="1603"/>
                  </a:cubicBezTo>
                  <a:cubicBezTo>
                    <a:pt x="2980" y="844"/>
                    <a:pt x="2467" y="141"/>
                    <a:pt x="1708" y="18"/>
                  </a:cubicBezTo>
                  <a:cubicBezTo>
                    <a:pt x="1633" y="6"/>
                    <a:pt x="155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" name="Google Shape;1300;p37"/>
          <p:cNvGrpSpPr/>
          <p:nvPr/>
        </p:nvGrpSpPr>
        <p:grpSpPr>
          <a:xfrm>
            <a:off x="7840825" y="1807363"/>
            <a:ext cx="1040638" cy="901375"/>
            <a:chOff x="8457538" y="810363"/>
            <a:chExt cx="1040638" cy="901375"/>
          </a:xfrm>
        </p:grpSpPr>
        <p:grpSp>
          <p:nvGrpSpPr>
            <p:cNvPr id="1301" name="Google Shape;1301;p37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1302" name="Google Shape;1302;p37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7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4" name="Google Shape;1304;p37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1305" name="Google Shape;1305;p37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7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7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8" name="Google Shape;1308;p37"/>
          <p:cNvGrpSpPr/>
          <p:nvPr/>
        </p:nvGrpSpPr>
        <p:grpSpPr>
          <a:xfrm>
            <a:off x="2868450" y="1050283"/>
            <a:ext cx="3407100" cy="192184"/>
            <a:chOff x="1512197" y="1069304"/>
            <a:chExt cx="3407100" cy="192184"/>
          </a:xfrm>
        </p:grpSpPr>
        <p:grpSp>
          <p:nvGrpSpPr>
            <p:cNvPr id="1309" name="Google Shape;1309;p37"/>
            <p:cNvGrpSpPr/>
            <p:nvPr/>
          </p:nvGrpSpPr>
          <p:grpSpPr>
            <a:xfrm>
              <a:off x="1512197" y="1069304"/>
              <a:ext cx="3350100" cy="192184"/>
              <a:chOff x="2944697" y="1069304"/>
              <a:chExt cx="3350100" cy="192184"/>
            </a:xfrm>
          </p:grpSpPr>
          <p:sp>
            <p:nvSpPr>
              <p:cNvPr id="1310" name="Google Shape;1310;p37"/>
              <p:cNvSpPr/>
              <p:nvPr/>
            </p:nvSpPr>
            <p:spPr>
              <a:xfrm rot="-2700000" flipH="1">
                <a:off x="5498640" y="1097509"/>
                <a:ext cx="136016" cy="135774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6194" extrusionOk="0">
                    <a:moveTo>
                      <a:pt x="6160" y="0"/>
                    </a:moveTo>
                    <a:lnTo>
                      <a:pt x="0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311" name="Google Shape;1311;p37"/>
              <p:cNvCxnSpPr>
                <a:stCxn id="1312" idx="6"/>
                <a:endCxn id="1313" idx="2"/>
              </p:cNvCxnSpPr>
              <p:nvPr/>
            </p:nvCxnSpPr>
            <p:spPr>
              <a:xfrm rot="10800000">
                <a:off x="3001697" y="1164492"/>
                <a:ext cx="3293100" cy="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313" name="Google Shape;1313;p37"/>
              <p:cNvSpPr/>
              <p:nvPr/>
            </p:nvSpPr>
            <p:spPr>
              <a:xfrm flipH="1">
                <a:off x="2944697" y="1135917"/>
                <a:ext cx="57000" cy="57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12" name="Google Shape;1312;p37"/>
            <p:cNvSpPr/>
            <p:nvPr/>
          </p:nvSpPr>
          <p:spPr>
            <a:xfrm flipH="1">
              <a:off x="4862297" y="113689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264;p37">
            <a:extLst>
              <a:ext uri="{FF2B5EF4-FFF2-40B4-BE49-F238E27FC236}">
                <a16:creationId xmlns:a16="http://schemas.microsoft.com/office/drawing/2014/main" id="{91910067-BFE3-53C0-4E22-57DF2FD11465}"/>
              </a:ext>
            </a:extLst>
          </p:cNvPr>
          <p:cNvSpPr txBox="1">
            <a:spLocks/>
          </p:cNvSpPr>
          <p:nvPr/>
        </p:nvSpPr>
        <p:spPr>
          <a:xfrm>
            <a:off x="-6301887" y="2013399"/>
            <a:ext cx="5279700" cy="22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de-AT" dirty="0"/>
              <a:t>Schule: 103,25h</a:t>
            </a:r>
          </a:p>
          <a:p>
            <a:pPr marL="0" indent="0"/>
            <a:r>
              <a:rPr lang="de-AT" dirty="0"/>
              <a:t>Freizeit: 132,42h</a:t>
            </a:r>
          </a:p>
          <a:p>
            <a:pPr marL="0" indent="0"/>
            <a:r>
              <a:rPr lang="de-AT" dirty="0"/>
              <a:t>Gesamt: 235,67h</a:t>
            </a:r>
          </a:p>
        </p:txBody>
      </p:sp>
      <p:pic>
        <p:nvPicPr>
          <p:cNvPr id="4" name="Picture 2" descr="Altium Designer Reviews 2023: Details, Pricing, &amp; Features | G2">
            <a:extLst>
              <a:ext uri="{FF2B5EF4-FFF2-40B4-BE49-F238E27FC236}">
                <a16:creationId xmlns:a16="http://schemas.microsoft.com/office/drawing/2014/main" id="{E31C5CFC-26A6-F030-B474-20257E390E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26558" y="1581707"/>
            <a:ext cx="1980085" cy="1980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55291BB4-CDD5-82AE-4425-7A74ACF269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9580" y="1732013"/>
            <a:ext cx="1953450" cy="1953450"/>
          </a:xfrm>
          <a:prstGeom prst="rect">
            <a:avLst/>
          </a:prstGeom>
        </p:spPr>
      </p:pic>
      <p:graphicFrame>
        <p:nvGraphicFramePr>
          <p:cNvPr id="7" name="Chart 1">
            <a:extLst>
              <a:ext uri="{FF2B5EF4-FFF2-40B4-BE49-F238E27FC236}">
                <a16:creationId xmlns:a16="http://schemas.microsoft.com/office/drawing/2014/main" id="{FF0F9D51-DF52-1B78-11BE-8669E6F521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4472996"/>
              </p:ext>
            </p:extLst>
          </p:nvPr>
        </p:nvGraphicFramePr>
        <p:xfrm>
          <a:off x="9702996" y="961952"/>
          <a:ext cx="6406914" cy="41244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6854639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Google Shape;1017;p30"/>
          <p:cNvGrpSpPr/>
          <p:nvPr/>
        </p:nvGrpSpPr>
        <p:grpSpPr>
          <a:xfrm>
            <a:off x="2868450" y="1050283"/>
            <a:ext cx="3407100" cy="192184"/>
            <a:chOff x="1512197" y="1069304"/>
            <a:chExt cx="3407100" cy="192184"/>
          </a:xfrm>
        </p:grpSpPr>
        <p:grpSp>
          <p:nvGrpSpPr>
            <p:cNvPr id="1018" name="Google Shape;1018;p30"/>
            <p:cNvGrpSpPr/>
            <p:nvPr/>
          </p:nvGrpSpPr>
          <p:grpSpPr>
            <a:xfrm>
              <a:off x="1512197" y="1069304"/>
              <a:ext cx="3350100" cy="192184"/>
              <a:chOff x="2944697" y="1069304"/>
              <a:chExt cx="3350100" cy="192184"/>
            </a:xfrm>
          </p:grpSpPr>
          <p:sp>
            <p:nvSpPr>
              <p:cNvPr id="1019" name="Google Shape;1019;p30"/>
              <p:cNvSpPr/>
              <p:nvPr/>
            </p:nvSpPr>
            <p:spPr>
              <a:xfrm rot="-2700000" flipH="1">
                <a:off x="4508040" y="1097509"/>
                <a:ext cx="136016" cy="135774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6194" extrusionOk="0">
                    <a:moveTo>
                      <a:pt x="6160" y="0"/>
                    </a:moveTo>
                    <a:lnTo>
                      <a:pt x="0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20" name="Google Shape;1020;p30"/>
              <p:cNvCxnSpPr>
                <a:stCxn id="1021" idx="6"/>
                <a:endCxn id="1022" idx="2"/>
              </p:cNvCxnSpPr>
              <p:nvPr/>
            </p:nvCxnSpPr>
            <p:spPr>
              <a:xfrm rot="10800000">
                <a:off x="3001697" y="1164492"/>
                <a:ext cx="3293100" cy="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22" name="Google Shape;1022;p30"/>
              <p:cNvSpPr/>
              <p:nvPr/>
            </p:nvSpPr>
            <p:spPr>
              <a:xfrm flipH="1">
                <a:off x="2944697" y="1135917"/>
                <a:ext cx="57000" cy="57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1" name="Google Shape;1021;p30"/>
            <p:cNvSpPr/>
            <p:nvPr/>
          </p:nvSpPr>
          <p:spPr>
            <a:xfrm flipH="1">
              <a:off x="4862297" y="113689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00000000-0008-0000-0200-00009F09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0655409"/>
              </p:ext>
            </p:extLst>
          </p:nvPr>
        </p:nvGraphicFramePr>
        <p:xfrm>
          <a:off x="2366199" y="509519"/>
          <a:ext cx="6406914" cy="41244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Untertitel 8">
            <a:extLst>
              <a:ext uri="{FF2B5EF4-FFF2-40B4-BE49-F238E27FC236}">
                <a16:creationId xmlns:a16="http://schemas.microsoft.com/office/drawing/2014/main" id="{1FCC7DE0-D6EC-366E-D1D6-50BEA51CE817}"/>
              </a:ext>
            </a:extLst>
          </p:cNvPr>
          <p:cNvSpPr>
            <a:spLocks noGrp="1"/>
          </p:cNvSpPr>
          <p:nvPr>
            <p:ph type="subTitle" idx="8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11" name="Google Shape;1264;p37">
            <a:extLst>
              <a:ext uri="{FF2B5EF4-FFF2-40B4-BE49-F238E27FC236}">
                <a16:creationId xmlns:a16="http://schemas.microsoft.com/office/drawing/2014/main" id="{4F019818-5FE5-A3C6-581F-687D93F543B7}"/>
              </a:ext>
            </a:extLst>
          </p:cNvPr>
          <p:cNvSpPr txBox="1">
            <a:spLocks/>
          </p:cNvSpPr>
          <p:nvPr/>
        </p:nvSpPr>
        <p:spPr>
          <a:xfrm>
            <a:off x="370887" y="2225272"/>
            <a:ext cx="5279700" cy="22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de-AT" dirty="0"/>
              <a:t>Schule: 103,25h</a:t>
            </a:r>
          </a:p>
          <a:p>
            <a:pPr marL="0" indent="0"/>
            <a:r>
              <a:rPr lang="de-AT" dirty="0"/>
              <a:t>Freizeit: 132,42h</a:t>
            </a:r>
          </a:p>
          <a:p>
            <a:pPr marL="0" indent="0"/>
            <a:r>
              <a:rPr lang="de-AT" dirty="0"/>
              <a:t>Gesamt: 235,67h</a:t>
            </a:r>
          </a:p>
        </p:txBody>
      </p:sp>
    </p:spTree>
    <p:extLst>
      <p:ext uri="{BB962C8B-B14F-4D97-AF65-F5344CB8AC3E}">
        <p14:creationId xmlns:p14="http://schemas.microsoft.com/office/powerpoint/2010/main" val="1364727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</a:t>
            </a:r>
            <a:endParaRPr dirty="0"/>
          </a:p>
        </p:txBody>
      </p:sp>
      <p:sp>
        <p:nvSpPr>
          <p:cNvPr id="986" name="Google Shape;986;p30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Hardware-Design</a:t>
            </a:r>
            <a:endParaRPr dirty="0"/>
          </a:p>
        </p:txBody>
      </p:sp>
      <p:sp>
        <p:nvSpPr>
          <p:cNvPr id="987" name="Google Shape;987;p30"/>
          <p:cNvSpPr txBox="1">
            <a:spLocks noGrp="1"/>
          </p:cNvSpPr>
          <p:nvPr>
            <p:ph type="subTitle" idx="3"/>
          </p:nvPr>
        </p:nvSpPr>
        <p:spPr>
          <a:xfrm>
            <a:off x="1033550" y="1642198"/>
            <a:ext cx="3192900" cy="641618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Marcel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Bieder</a:t>
            </a:r>
            <a:endParaRPr dirty="0"/>
          </a:p>
        </p:txBody>
      </p:sp>
      <p:sp>
        <p:nvSpPr>
          <p:cNvPr id="989" name="Google Shape;989;p30"/>
          <p:cNvSpPr txBox="1">
            <a:spLocks noGrp="1"/>
          </p:cNvSpPr>
          <p:nvPr>
            <p:ph type="subTitle" idx="5"/>
          </p:nvPr>
        </p:nvSpPr>
        <p:spPr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Datenübertragung &amp;      3D-Druck</a:t>
            </a:r>
            <a:endParaRPr dirty="0"/>
          </a:p>
        </p:txBody>
      </p:sp>
      <p:sp>
        <p:nvSpPr>
          <p:cNvPr id="990" name="Google Shape;990;p30"/>
          <p:cNvSpPr txBox="1">
            <a:spLocks noGrp="1"/>
          </p:cNvSpPr>
          <p:nvPr>
            <p:ph type="subTitle" idx="6"/>
          </p:nvPr>
        </p:nvSpPr>
        <p:spPr>
          <a:xfrm>
            <a:off x="1033550" y="3374923"/>
            <a:ext cx="3192900" cy="576927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Ben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Heinicke</a:t>
            </a:r>
            <a:endParaRPr dirty="0"/>
          </a:p>
        </p:txBody>
      </p:sp>
      <p:sp>
        <p:nvSpPr>
          <p:cNvPr id="1012" name="Google Shape;1012;p30"/>
          <p:cNvSpPr txBox="1">
            <a:spLocks noGrp="1"/>
          </p:cNvSpPr>
          <p:nvPr>
            <p:ph type="subTitle" idx="8"/>
          </p:nvPr>
        </p:nvSpPr>
        <p:spPr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Embedded-Software</a:t>
            </a:r>
            <a:endParaRPr dirty="0"/>
          </a:p>
        </p:txBody>
      </p:sp>
      <p:sp>
        <p:nvSpPr>
          <p:cNvPr id="1013" name="Google Shape;1013;p30"/>
          <p:cNvSpPr txBox="1">
            <a:spLocks noGrp="1"/>
          </p:cNvSpPr>
          <p:nvPr>
            <p:ph type="subTitle" idx="9"/>
          </p:nvPr>
        </p:nvSpPr>
        <p:spPr>
          <a:xfrm>
            <a:off x="4917550" y="1686232"/>
            <a:ext cx="3192900" cy="597584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Maximilian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Lendl</a:t>
            </a:r>
            <a:endParaRPr dirty="0"/>
          </a:p>
        </p:txBody>
      </p:sp>
      <p:sp>
        <p:nvSpPr>
          <p:cNvPr id="1015" name="Google Shape;1015;p30"/>
          <p:cNvSpPr txBox="1">
            <a:spLocks noGrp="1"/>
          </p:cNvSpPr>
          <p:nvPr>
            <p:ph type="subTitle" idx="14"/>
          </p:nvPr>
        </p:nvSpPr>
        <p:spPr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App-Development</a:t>
            </a:r>
            <a:endParaRPr dirty="0"/>
          </a:p>
        </p:txBody>
      </p:sp>
      <p:sp>
        <p:nvSpPr>
          <p:cNvPr id="1016" name="Google Shape;1016;p30"/>
          <p:cNvSpPr txBox="1">
            <a:spLocks noGrp="1"/>
          </p:cNvSpPr>
          <p:nvPr>
            <p:ph type="subTitle" idx="15"/>
          </p:nvPr>
        </p:nvSpPr>
        <p:spPr>
          <a:xfrm>
            <a:off x="4746812" y="3317917"/>
            <a:ext cx="3363638" cy="633933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Sebastian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Hinterberger</a:t>
            </a:r>
            <a:endParaRPr dirty="0"/>
          </a:p>
        </p:txBody>
      </p:sp>
      <p:grpSp>
        <p:nvGrpSpPr>
          <p:cNvPr id="1017" name="Google Shape;1017;p30"/>
          <p:cNvGrpSpPr/>
          <p:nvPr/>
        </p:nvGrpSpPr>
        <p:grpSpPr>
          <a:xfrm>
            <a:off x="2868450" y="1050283"/>
            <a:ext cx="3407100" cy="192184"/>
            <a:chOff x="1512197" y="1069304"/>
            <a:chExt cx="3407100" cy="192184"/>
          </a:xfrm>
        </p:grpSpPr>
        <p:grpSp>
          <p:nvGrpSpPr>
            <p:cNvPr id="1018" name="Google Shape;1018;p30"/>
            <p:cNvGrpSpPr/>
            <p:nvPr/>
          </p:nvGrpSpPr>
          <p:grpSpPr>
            <a:xfrm>
              <a:off x="1512197" y="1069304"/>
              <a:ext cx="3350100" cy="192184"/>
              <a:chOff x="2944697" y="1069304"/>
              <a:chExt cx="3350100" cy="192184"/>
            </a:xfrm>
          </p:grpSpPr>
          <p:sp>
            <p:nvSpPr>
              <p:cNvPr id="1019" name="Google Shape;1019;p30"/>
              <p:cNvSpPr/>
              <p:nvPr/>
            </p:nvSpPr>
            <p:spPr>
              <a:xfrm rot="-2700000" flipH="1">
                <a:off x="4508040" y="1097509"/>
                <a:ext cx="136016" cy="135774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6194" extrusionOk="0">
                    <a:moveTo>
                      <a:pt x="6160" y="0"/>
                    </a:moveTo>
                    <a:lnTo>
                      <a:pt x="0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20" name="Google Shape;1020;p30"/>
              <p:cNvCxnSpPr>
                <a:stCxn id="1021" idx="6"/>
                <a:endCxn id="1022" idx="2"/>
              </p:cNvCxnSpPr>
              <p:nvPr/>
            </p:nvCxnSpPr>
            <p:spPr>
              <a:xfrm rot="10800000">
                <a:off x="3001697" y="1164492"/>
                <a:ext cx="3293100" cy="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22" name="Google Shape;1022;p30"/>
              <p:cNvSpPr/>
              <p:nvPr/>
            </p:nvSpPr>
            <p:spPr>
              <a:xfrm flipH="1">
                <a:off x="2944697" y="1135917"/>
                <a:ext cx="57000" cy="57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1" name="Google Shape;1021;p30"/>
            <p:cNvSpPr/>
            <p:nvPr/>
          </p:nvSpPr>
          <p:spPr>
            <a:xfrm flipH="1">
              <a:off x="4862297" y="113689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" name="Google Shape;1023;p30"/>
          <p:cNvGrpSpPr/>
          <p:nvPr/>
        </p:nvGrpSpPr>
        <p:grpSpPr>
          <a:xfrm>
            <a:off x="1148150" y="2282921"/>
            <a:ext cx="6847800" cy="192185"/>
            <a:chOff x="1148150" y="2347308"/>
            <a:chExt cx="6847800" cy="192185"/>
          </a:xfrm>
        </p:grpSpPr>
        <p:cxnSp>
          <p:nvCxnSpPr>
            <p:cNvPr id="1024" name="Google Shape;1024;p30"/>
            <p:cNvCxnSpPr>
              <a:stCxn id="1025" idx="2"/>
              <a:endCxn id="1026" idx="6"/>
            </p:cNvCxnSpPr>
            <p:nvPr/>
          </p:nvCxnSpPr>
          <p:spPr>
            <a:xfrm>
              <a:off x="1205150" y="2443408"/>
              <a:ext cx="6733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25" name="Google Shape;1025;p30"/>
            <p:cNvSpPr/>
            <p:nvPr/>
          </p:nvSpPr>
          <p:spPr>
            <a:xfrm flipH="1">
              <a:off x="1148150" y="2414908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0"/>
            <p:cNvSpPr/>
            <p:nvPr/>
          </p:nvSpPr>
          <p:spPr>
            <a:xfrm flipH="1">
              <a:off x="7938950" y="2414908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0"/>
            <p:cNvSpPr/>
            <p:nvPr/>
          </p:nvSpPr>
          <p:spPr>
            <a:xfrm rot="-2700000" flipH="1">
              <a:off x="4062342" y="2375513"/>
              <a:ext cx="136016" cy="135774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" name="Google Shape;1028;p30"/>
          <p:cNvGrpSpPr/>
          <p:nvPr/>
        </p:nvGrpSpPr>
        <p:grpSpPr>
          <a:xfrm>
            <a:off x="1148150" y="3957025"/>
            <a:ext cx="6847800" cy="192185"/>
            <a:chOff x="1148150" y="2347308"/>
            <a:chExt cx="6847800" cy="192185"/>
          </a:xfrm>
        </p:grpSpPr>
        <p:cxnSp>
          <p:nvCxnSpPr>
            <p:cNvPr id="1029" name="Google Shape;1029;p30"/>
            <p:cNvCxnSpPr>
              <a:stCxn id="1030" idx="2"/>
              <a:endCxn id="1031" idx="6"/>
            </p:cNvCxnSpPr>
            <p:nvPr/>
          </p:nvCxnSpPr>
          <p:spPr>
            <a:xfrm>
              <a:off x="1205150" y="2443408"/>
              <a:ext cx="6733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30" name="Google Shape;1030;p30"/>
            <p:cNvSpPr/>
            <p:nvPr/>
          </p:nvSpPr>
          <p:spPr>
            <a:xfrm flipH="1">
              <a:off x="1148150" y="2414908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0"/>
            <p:cNvSpPr/>
            <p:nvPr/>
          </p:nvSpPr>
          <p:spPr>
            <a:xfrm flipH="1">
              <a:off x="7938950" y="2414908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0"/>
            <p:cNvSpPr/>
            <p:nvPr/>
          </p:nvSpPr>
          <p:spPr>
            <a:xfrm rot="-8100000">
              <a:off x="5353817" y="2375513"/>
              <a:ext cx="136016" cy="135774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hteck 1">
            <a:extLst>
              <a:ext uri="{FF2B5EF4-FFF2-40B4-BE49-F238E27FC236}">
                <a16:creationId xmlns:a16="http://schemas.microsoft.com/office/drawing/2014/main" id="{9EAB890E-8B8B-BBBA-426E-AD2942843241}"/>
              </a:ext>
            </a:extLst>
          </p:cNvPr>
          <p:cNvSpPr/>
          <p:nvPr/>
        </p:nvSpPr>
        <p:spPr>
          <a:xfrm>
            <a:off x="3516406" y="1956547"/>
            <a:ext cx="2091018" cy="2822821"/>
          </a:xfrm>
          <a:prstGeom prst="rect">
            <a:avLst/>
          </a:prstGeom>
          <a:solidFill>
            <a:srgbClr val="F6F6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Google Shape;987;p30">
            <a:extLst>
              <a:ext uri="{FF2B5EF4-FFF2-40B4-BE49-F238E27FC236}">
                <a16:creationId xmlns:a16="http://schemas.microsoft.com/office/drawing/2014/main" id="{55CAA38E-DDFB-E535-E59A-8E11507910F4}"/>
              </a:ext>
            </a:extLst>
          </p:cNvPr>
          <p:cNvSpPr txBox="1">
            <a:spLocks/>
          </p:cNvSpPr>
          <p:nvPr/>
        </p:nvSpPr>
        <p:spPr>
          <a:xfrm>
            <a:off x="3446188" y="2714383"/>
            <a:ext cx="2251624" cy="641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/>
            <a:r>
              <a:rPr lang="de-DE" dirty="0"/>
              <a:t>Dipl. -Ing.</a:t>
            </a:r>
          </a:p>
          <a:p>
            <a:pPr marL="0" indent="0" algn="ctr"/>
            <a:r>
              <a:rPr lang="de-DE" dirty="0"/>
              <a:t>Josef Reisinger</a:t>
            </a:r>
          </a:p>
        </p:txBody>
      </p:sp>
      <p:sp>
        <p:nvSpPr>
          <p:cNvPr id="10" name="Google Shape;986;p30">
            <a:extLst>
              <a:ext uri="{FF2B5EF4-FFF2-40B4-BE49-F238E27FC236}">
                <a16:creationId xmlns:a16="http://schemas.microsoft.com/office/drawing/2014/main" id="{C7F8D340-9B1A-6C96-A9E1-96D9D00A1F53}"/>
              </a:ext>
            </a:extLst>
          </p:cNvPr>
          <p:cNvSpPr txBox="1">
            <a:spLocks/>
          </p:cNvSpPr>
          <p:nvPr/>
        </p:nvSpPr>
        <p:spPr>
          <a:xfrm>
            <a:off x="4004363" y="3356001"/>
            <a:ext cx="99639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de-DE" dirty="0"/>
              <a:t>Betreuer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6" name="Google Shape;1056;p31"/>
          <p:cNvGrpSpPr/>
          <p:nvPr/>
        </p:nvGrpSpPr>
        <p:grpSpPr>
          <a:xfrm>
            <a:off x="6541944" y="4287300"/>
            <a:ext cx="713803" cy="706547"/>
            <a:chOff x="-4017975" y="616650"/>
            <a:chExt cx="814100" cy="805825"/>
          </a:xfrm>
        </p:grpSpPr>
        <p:sp>
          <p:nvSpPr>
            <p:cNvPr id="1057" name="Google Shape;1057;p31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1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1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1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31"/>
          <p:cNvGrpSpPr/>
          <p:nvPr/>
        </p:nvGrpSpPr>
        <p:grpSpPr>
          <a:xfrm>
            <a:off x="7462488" y="3721438"/>
            <a:ext cx="1040638" cy="901375"/>
            <a:chOff x="8457538" y="810363"/>
            <a:chExt cx="1040638" cy="901375"/>
          </a:xfrm>
        </p:grpSpPr>
        <p:grpSp>
          <p:nvGrpSpPr>
            <p:cNvPr id="1062" name="Google Shape;1062;p31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1063" name="Google Shape;1063;p31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1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5" name="Google Shape;1065;p31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1066" name="Google Shape;1066;p31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1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1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8334038A-BDEB-C170-ACAC-BA96670E68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443" t="59216" r="-443"/>
          <a:stretch/>
        </p:blipFill>
        <p:spPr>
          <a:xfrm>
            <a:off x="-912346" y="-265812"/>
            <a:ext cx="10315945" cy="510493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p33"/>
          <p:cNvSpPr txBox="1">
            <a:spLocks noGrp="1"/>
          </p:cNvSpPr>
          <p:nvPr>
            <p:ph type="title"/>
          </p:nvPr>
        </p:nvSpPr>
        <p:spPr>
          <a:xfrm>
            <a:off x="2598875" y="787425"/>
            <a:ext cx="3946500" cy="117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113" name="Google Shape;1113;p33"/>
          <p:cNvSpPr txBox="1">
            <a:spLocks noGrp="1"/>
          </p:cNvSpPr>
          <p:nvPr>
            <p:ph type="title" idx="2"/>
          </p:nvPr>
        </p:nvSpPr>
        <p:spPr>
          <a:xfrm>
            <a:off x="1699834" y="2347850"/>
            <a:ext cx="4845291" cy="1229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Montserrat Medium"/>
                <a:ea typeface="Montserrat Medium"/>
                <a:cs typeface="Montserrat Medium"/>
                <a:sym typeface="Montserrat Medium"/>
              </a:rPr>
              <a:t>Hardware-Design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4" name="Google Shape;1114;p33"/>
          <p:cNvSpPr txBox="1">
            <a:spLocks noGrp="1"/>
          </p:cNvSpPr>
          <p:nvPr>
            <p:ph type="subTitle" idx="1"/>
          </p:nvPr>
        </p:nvSpPr>
        <p:spPr>
          <a:xfrm>
            <a:off x="2600195" y="3030289"/>
            <a:ext cx="3946500" cy="712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Marcel Bieder</a:t>
            </a:r>
            <a:endParaRPr dirty="0"/>
          </a:p>
        </p:txBody>
      </p:sp>
      <p:grpSp>
        <p:nvGrpSpPr>
          <p:cNvPr id="1115" name="Google Shape;1115;p33"/>
          <p:cNvGrpSpPr/>
          <p:nvPr/>
        </p:nvGrpSpPr>
        <p:grpSpPr>
          <a:xfrm>
            <a:off x="2972897" y="2089316"/>
            <a:ext cx="3478000" cy="192185"/>
            <a:chOff x="4788672" y="2177404"/>
            <a:chExt cx="3478000" cy="192185"/>
          </a:xfrm>
        </p:grpSpPr>
        <p:sp>
          <p:nvSpPr>
            <p:cNvPr id="1116" name="Google Shape;1116;p33"/>
            <p:cNvSpPr/>
            <p:nvPr/>
          </p:nvSpPr>
          <p:spPr>
            <a:xfrm rot="-2700000" flipH="1">
              <a:off x="7250940" y="2205609"/>
              <a:ext cx="136016" cy="135774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17" name="Google Shape;1117;p33"/>
            <p:cNvCxnSpPr>
              <a:stCxn id="1118" idx="6"/>
              <a:endCxn id="1119" idx="2"/>
            </p:cNvCxnSpPr>
            <p:nvPr/>
          </p:nvCxnSpPr>
          <p:spPr>
            <a:xfrm rot="10800000">
              <a:off x="4845772" y="2272517"/>
              <a:ext cx="3363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119" name="Google Shape;1119;p33"/>
            <p:cNvSpPr/>
            <p:nvPr/>
          </p:nvSpPr>
          <p:spPr>
            <a:xfrm flipH="1">
              <a:off x="4788672" y="2244017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3"/>
            <p:cNvSpPr/>
            <p:nvPr/>
          </p:nvSpPr>
          <p:spPr>
            <a:xfrm flipH="1">
              <a:off x="8209672" y="2244017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" name="Google Shape;1120;p33"/>
          <p:cNvGrpSpPr/>
          <p:nvPr/>
        </p:nvGrpSpPr>
        <p:grpSpPr>
          <a:xfrm flipH="1">
            <a:off x="7834772" y="2544125"/>
            <a:ext cx="1929500" cy="2210100"/>
            <a:chOff x="295725" y="-3462825"/>
            <a:chExt cx="1929500" cy="2210100"/>
          </a:xfrm>
        </p:grpSpPr>
        <p:sp>
          <p:nvSpPr>
            <p:cNvPr id="1121" name="Google Shape;1121;p33"/>
            <p:cNvSpPr/>
            <p:nvPr/>
          </p:nvSpPr>
          <p:spPr>
            <a:xfrm>
              <a:off x="1089425" y="-3462825"/>
              <a:ext cx="700025" cy="959400"/>
            </a:xfrm>
            <a:custGeom>
              <a:avLst/>
              <a:gdLst/>
              <a:ahLst/>
              <a:cxnLst/>
              <a:rect l="l" t="t" r="r" b="b"/>
              <a:pathLst>
                <a:path w="28001" h="38376" extrusionOk="0">
                  <a:moveTo>
                    <a:pt x="27849" y="1"/>
                  </a:moveTo>
                  <a:cubicBezTo>
                    <a:pt x="27816" y="1"/>
                    <a:pt x="27782" y="15"/>
                    <a:pt x="27755" y="43"/>
                  </a:cubicBezTo>
                  <a:lnTo>
                    <a:pt x="10736" y="17061"/>
                  </a:lnTo>
                  <a:cubicBezTo>
                    <a:pt x="10703" y="17083"/>
                    <a:pt x="10692" y="17117"/>
                    <a:pt x="10692" y="17161"/>
                  </a:cubicBezTo>
                  <a:lnTo>
                    <a:pt x="10692" y="27495"/>
                  </a:lnTo>
                  <a:lnTo>
                    <a:pt x="57" y="38130"/>
                  </a:lnTo>
                  <a:cubicBezTo>
                    <a:pt x="1" y="38186"/>
                    <a:pt x="1" y="38275"/>
                    <a:pt x="57" y="38331"/>
                  </a:cubicBezTo>
                  <a:cubicBezTo>
                    <a:pt x="79" y="38353"/>
                    <a:pt x="124" y="38375"/>
                    <a:pt x="157" y="38375"/>
                  </a:cubicBezTo>
                  <a:cubicBezTo>
                    <a:pt x="191" y="38375"/>
                    <a:pt x="235" y="38353"/>
                    <a:pt x="258" y="38331"/>
                  </a:cubicBezTo>
                  <a:lnTo>
                    <a:pt x="10937" y="27651"/>
                  </a:lnTo>
                  <a:cubicBezTo>
                    <a:pt x="10960" y="27629"/>
                    <a:pt x="10971" y="27595"/>
                    <a:pt x="10971" y="27551"/>
                  </a:cubicBezTo>
                  <a:lnTo>
                    <a:pt x="10971" y="17206"/>
                  </a:lnTo>
                  <a:lnTo>
                    <a:pt x="27944" y="232"/>
                  </a:lnTo>
                  <a:cubicBezTo>
                    <a:pt x="28000" y="188"/>
                    <a:pt x="28000" y="98"/>
                    <a:pt x="27944" y="43"/>
                  </a:cubicBezTo>
                  <a:cubicBezTo>
                    <a:pt x="27916" y="15"/>
                    <a:pt x="27883" y="1"/>
                    <a:pt x="27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3"/>
            <p:cNvSpPr/>
            <p:nvPr/>
          </p:nvSpPr>
          <p:spPr>
            <a:xfrm>
              <a:off x="1064875" y="-2535525"/>
              <a:ext cx="56950" cy="56925"/>
            </a:xfrm>
            <a:custGeom>
              <a:avLst/>
              <a:gdLst/>
              <a:ahLst/>
              <a:cxnLst/>
              <a:rect l="l" t="t" r="r" b="b"/>
              <a:pathLst>
                <a:path w="2278" h="2277" extrusionOk="0">
                  <a:moveTo>
                    <a:pt x="1139" y="0"/>
                  </a:moveTo>
                  <a:cubicBezTo>
                    <a:pt x="514" y="0"/>
                    <a:pt x="1" y="513"/>
                    <a:pt x="1" y="1138"/>
                  </a:cubicBezTo>
                  <a:cubicBezTo>
                    <a:pt x="1" y="1763"/>
                    <a:pt x="514" y="2277"/>
                    <a:pt x="1139" y="2277"/>
                  </a:cubicBezTo>
                  <a:cubicBezTo>
                    <a:pt x="1764" y="2277"/>
                    <a:pt x="2277" y="1763"/>
                    <a:pt x="2277" y="1138"/>
                  </a:cubicBezTo>
                  <a:cubicBezTo>
                    <a:pt x="2277" y="513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3"/>
            <p:cNvSpPr/>
            <p:nvPr/>
          </p:nvSpPr>
          <p:spPr>
            <a:xfrm>
              <a:off x="1212200" y="-2944175"/>
              <a:ext cx="869900" cy="1026350"/>
            </a:xfrm>
            <a:custGeom>
              <a:avLst/>
              <a:gdLst/>
              <a:ahLst/>
              <a:cxnLst/>
              <a:rect l="l" t="t" r="r" b="b"/>
              <a:pathLst>
                <a:path w="34796" h="41054" extrusionOk="0">
                  <a:moveTo>
                    <a:pt x="34639" y="0"/>
                  </a:moveTo>
                  <a:cubicBezTo>
                    <a:pt x="34603" y="0"/>
                    <a:pt x="34567" y="14"/>
                    <a:pt x="34539" y="42"/>
                  </a:cubicBezTo>
                  <a:lnTo>
                    <a:pt x="6026" y="28555"/>
                  </a:lnTo>
                  <a:cubicBezTo>
                    <a:pt x="6004" y="28577"/>
                    <a:pt x="5993" y="28610"/>
                    <a:pt x="5993" y="28655"/>
                  </a:cubicBezTo>
                  <a:lnTo>
                    <a:pt x="5993" y="34915"/>
                  </a:lnTo>
                  <a:lnTo>
                    <a:pt x="89" y="40808"/>
                  </a:lnTo>
                  <a:cubicBezTo>
                    <a:pt x="0" y="40897"/>
                    <a:pt x="56" y="41042"/>
                    <a:pt x="190" y="41053"/>
                  </a:cubicBezTo>
                  <a:cubicBezTo>
                    <a:pt x="223" y="41053"/>
                    <a:pt x="257" y="41042"/>
                    <a:pt x="290" y="41008"/>
                  </a:cubicBezTo>
                  <a:lnTo>
                    <a:pt x="6227" y="35072"/>
                  </a:lnTo>
                  <a:cubicBezTo>
                    <a:pt x="6249" y="35049"/>
                    <a:pt x="6272" y="35016"/>
                    <a:pt x="6272" y="34971"/>
                  </a:cubicBezTo>
                  <a:lnTo>
                    <a:pt x="6272" y="28711"/>
                  </a:lnTo>
                  <a:lnTo>
                    <a:pt x="34740" y="232"/>
                  </a:lnTo>
                  <a:cubicBezTo>
                    <a:pt x="34795" y="176"/>
                    <a:pt x="34795" y="87"/>
                    <a:pt x="34740" y="42"/>
                  </a:cubicBezTo>
                  <a:cubicBezTo>
                    <a:pt x="34712" y="14"/>
                    <a:pt x="34675" y="0"/>
                    <a:pt x="34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3"/>
            <p:cNvSpPr/>
            <p:nvPr/>
          </p:nvSpPr>
          <p:spPr>
            <a:xfrm>
              <a:off x="1577675" y="-2592175"/>
              <a:ext cx="155125" cy="154875"/>
            </a:xfrm>
            <a:custGeom>
              <a:avLst/>
              <a:gdLst/>
              <a:ahLst/>
              <a:cxnLst/>
              <a:rect l="l" t="t" r="r" b="b"/>
              <a:pathLst>
                <a:path w="6205" h="6195" extrusionOk="0">
                  <a:moveTo>
                    <a:pt x="6160" y="1"/>
                  </a:moveTo>
                  <a:lnTo>
                    <a:pt x="0" y="6150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3"/>
            <p:cNvSpPr/>
            <p:nvPr/>
          </p:nvSpPr>
          <p:spPr>
            <a:xfrm>
              <a:off x="1188475" y="-1949950"/>
              <a:ext cx="56950" cy="56950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39" y="1"/>
                  </a:moveTo>
                  <a:cubicBezTo>
                    <a:pt x="503" y="1"/>
                    <a:pt x="1" y="514"/>
                    <a:pt x="1" y="1139"/>
                  </a:cubicBezTo>
                  <a:cubicBezTo>
                    <a:pt x="1" y="1775"/>
                    <a:pt x="503" y="2277"/>
                    <a:pt x="1139" y="2277"/>
                  </a:cubicBezTo>
                  <a:cubicBezTo>
                    <a:pt x="1764" y="2277"/>
                    <a:pt x="2277" y="1775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3"/>
            <p:cNvSpPr/>
            <p:nvPr/>
          </p:nvSpPr>
          <p:spPr>
            <a:xfrm>
              <a:off x="2043025" y="-3122375"/>
              <a:ext cx="38525" cy="38650"/>
            </a:xfrm>
            <a:custGeom>
              <a:avLst/>
              <a:gdLst/>
              <a:ahLst/>
              <a:cxnLst/>
              <a:rect l="l" t="t" r="r" b="b"/>
              <a:pathLst>
                <a:path w="1541" h="1546" extrusionOk="0">
                  <a:moveTo>
                    <a:pt x="768" y="1"/>
                  </a:moveTo>
                  <a:cubicBezTo>
                    <a:pt x="525" y="1"/>
                    <a:pt x="283" y="117"/>
                    <a:pt x="134" y="340"/>
                  </a:cubicBezTo>
                  <a:cubicBezTo>
                    <a:pt x="100" y="385"/>
                    <a:pt x="78" y="441"/>
                    <a:pt x="56" y="486"/>
                  </a:cubicBezTo>
                  <a:cubicBezTo>
                    <a:pt x="45" y="530"/>
                    <a:pt x="22" y="575"/>
                    <a:pt x="11" y="619"/>
                  </a:cubicBezTo>
                  <a:cubicBezTo>
                    <a:pt x="11" y="675"/>
                    <a:pt x="0" y="720"/>
                    <a:pt x="0" y="776"/>
                  </a:cubicBezTo>
                  <a:cubicBezTo>
                    <a:pt x="0" y="1200"/>
                    <a:pt x="346" y="1546"/>
                    <a:pt x="770" y="1546"/>
                  </a:cubicBezTo>
                  <a:cubicBezTo>
                    <a:pt x="1194" y="1546"/>
                    <a:pt x="1540" y="1200"/>
                    <a:pt x="1540" y="776"/>
                  </a:cubicBezTo>
                  <a:cubicBezTo>
                    <a:pt x="1540" y="720"/>
                    <a:pt x="1529" y="675"/>
                    <a:pt x="1518" y="619"/>
                  </a:cubicBezTo>
                  <a:cubicBezTo>
                    <a:pt x="1507" y="575"/>
                    <a:pt x="1495" y="530"/>
                    <a:pt x="1473" y="486"/>
                  </a:cubicBezTo>
                  <a:cubicBezTo>
                    <a:pt x="1462" y="441"/>
                    <a:pt x="1440" y="385"/>
                    <a:pt x="1406" y="340"/>
                  </a:cubicBezTo>
                  <a:cubicBezTo>
                    <a:pt x="1384" y="307"/>
                    <a:pt x="1350" y="262"/>
                    <a:pt x="1306" y="229"/>
                  </a:cubicBezTo>
                  <a:cubicBezTo>
                    <a:pt x="1157" y="75"/>
                    <a:pt x="962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3"/>
            <p:cNvSpPr/>
            <p:nvPr/>
          </p:nvSpPr>
          <p:spPr>
            <a:xfrm>
              <a:off x="1472200" y="-3028150"/>
              <a:ext cx="522225" cy="509375"/>
            </a:xfrm>
            <a:custGeom>
              <a:avLst/>
              <a:gdLst/>
              <a:ahLst/>
              <a:cxnLst/>
              <a:rect l="l" t="t" r="r" b="b"/>
              <a:pathLst>
                <a:path w="20889" h="20375" extrusionOk="0">
                  <a:moveTo>
                    <a:pt x="19848" y="0"/>
                  </a:moveTo>
                  <a:cubicBezTo>
                    <a:pt x="19750" y="0"/>
                    <a:pt x="19647" y="20"/>
                    <a:pt x="19541" y="64"/>
                  </a:cubicBezTo>
                  <a:cubicBezTo>
                    <a:pt x="18760" y="388"/>
                    <a:pt x="18994" y="1537"/>
                    <a:pt x="19842" y="1537"/>
                  </a:cubicBezTo>
                  <a:cubicBezTo>
                    <a:pt x="20043" y="1537"/>
                    <a:pt x="20233" y="1459"/>
                    <a:pt x="20378" y="1314"/>
                  </a:cubicBezTo>
                  <a:cubicBezTo>
                    <a:pt x="20888" y="794"/>
                    <a:pt x="20468" y="0"/>
                    <a:pt x="19848" y="0"/>
                  </a:cubicBezTo>
                  <a:close/>
                  <a:moveTo>
                    <a:pt x="16078" y="3761"/>
                  </a:moveTo>
                  <a:cubicBezTo>
                    <a:pt x="15972" y="3761"/>
                    <a:pt x="15860" y="3784"/>
                    <a:pt x="15747" y="3836"/>
                  </a:cubicBezTo>
                  <a:cubicBezTo>
                    <a:pt x="14999" y="4182"/>
                    <a:pt x="15245" y="5309"/>
                    <a:pt x="16070" y="5309"/>
                  </a:cubicBezTo>
                  <a:cubicBezTo>
                    <a:pt x="16294" y="5309"/>
                    <a:pt x="16506" y="5209"/>
                    <a:pt x="16651" y="5030"/>
                  </a:cubicBezTo>
                  <a:cubicBezTo>
                    <a:pt x="17105" y="4500"/>
                    <a:pt x="16676" y="3761"/>
                    <a:pt x="16078" y="3761"/>
                  </a:cubicBezTo>
                  <a:close/>
                  <a:moveTo>
                    <a:pt x="12319" y="7533"/>
                  </a:moveTo>
                  <a:cubicBezTo>
                    <a:pt x="12220" y="7533"/>
                    <a:pt x="12115" y="7553"/>
                    <a:pt x="12008" y="7597"/>
                  </a:cubicBezTo>
                  <a:cubicBezTo>
                    <a:pt x="11238" y="7921"/>
                    <a:pt x="11462" y="9070"/>
                    <a:pt x="12310" y="9070"/>
                  </a:cubicBezTo>
                  <a:cubicBezTo>
                    <a:pt x="12511" y="9070"/>
                    <a:pt x="12700" y="8992"/>
                    <a:pt x="12845" y="8847"/>
                  </a:cubicBezTo>
                  <a:cubicBezTo>
                    <a:pt x="13356" y="8327"/>
                    <a:pt x="12944" y="7533"/>
                    <a:pt x="12319" y="7533"/>
                  </a:cubicBezTo>
                  <a:close/>
                  <a:moveTo>
                    <a:pt x="8545" y="11293"/>
                  </a:moveTo>
                  <a:cubicBezTo>
                    <a:pt x="8439" y="11293"/>
                    <a:pt x="8327" y="11317"/>
                    <a:pt x="8214" y="11369"/>
                  </a:cubicBezTo>
                  <a:cubicBezTo>
                    <a:pt x="7466" y="11715"/>
                    <a:pt x="7712" y="12842"/>
                    <a:pt x="8538" y="12842"/>
                  </a:cubicBezTo>
                  <a:cubicBezTo>
                    <a:pt x="8761" y="12842"/>
                    <a:pt x="8973" y="12742"/>
                    <a:pt x="9118" y="12563"/>
                  </a:cubicBezTo>
                  <a:cubicBezTo>
                    <a:pt x="9573" y="12033"/>
                    <a:pt x="9143" y="11293"/>
                    <a:pt x="8545" y="11293"/>
                  </a:cubicBezTo>
                  <a:close/>
                  <a:moveTo>
                    <a:pt x="4784" y="15066"/>
                  </a:moveTo>
                  <a:cubicBezTo>
                    <a:pt x="4686" y="15066"/>
                    <a:pt x="4582" y="15086"/>
                    <a:pt x="4476" y="15130"/>
                  </a:cubicBezTo>
                  <a:cubicBezTo>
                    <a:pt x="3706" y="15442"/>
                    <a:pt x="3929" y="16603"/>
                    <a:pt x="4777" y="16603"/>
                  </a:cubicBezTo>
                  <a:cubicBezTo>
                    <a:pt x="4978" y="16603"/>
                    <a:pt x="5168" y="16525"/>
                    <a:pt x="5313" y="16380"/>
                  </a:cubicBezTo>
                  <a:cubicBezTo>
                    <a:pt x="5824" y="15868"/>
                    <a:pt x="5410" y="15066"/>
                    <a:pt x="4784" y="15066"/>
                  </a:cubicBezTo>
                  <a:close/>
                  <a:moveTo>
                    <a:pt x="991" y="18820"/>
                  </a:moveTo>
                  <a:cubicBezTo>
                    <a:pt x="795" y="18820"/>
                    <a:pt x="593" y="18903"/>
                    <a:pt x="425" y="19102"/>
                  </a:cubicBezTo>
                  <a:cubicBezTo>
                    <a:pt x="1" y="19605"/>
                    <a:pt x="347" y="20363"/>
                    <a:pt x="1005" y="20375"/>
                  </a:cubicBezTo>
                  <a:cubicBezTo>
                    <a:pt x="1228" y="20375"/>
                    <a:pt x="1440" y="20274"/>
                    <a:pt x="1585" y="20096"/>
                  </a:cubicBezTo>
                  <a:cubicBezTo>
                    <a:pt x="2084" y="19523"/>
                    <a:pt x="1562" y="18820"/>
                    <a:pt x="991" y="188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3"/>
            <p:cNvSpPr/>
            <p:nvPr/>
          </p:nvSpPr>
          <p:spPr>
            <a:xfrm>
              <a:off x="1384050" y="-2463000"/>
              <a:ext cx="38250" cy="38250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0" y="1"/>
                  </a:moveTo>
                  <a:cubicBezTo>
                    <a:pt x="346" y="1"/>
                    <a:pt x="0" y="335"/>
                    <a:pt x="0" y="759"/>
                  </a:cubicBezTo>
                  <a:cubicBezTo>
                    <a:pt x="0" y="1183"/>
                    <a:pt x="346" y="1529"/>
                    <a:pt x="770" y="1529"/>
                  </a:cubicBezTo>
                  <a:cubicBezTo>
                    <a:pt x="971" y="1529"/>
                    <a:pt x="1161" y="1451"/>
                    <a:pt x="1306" y="1306"/>
                  </a:cubicBezTo>
                  <a:cubicBezTo>
                    <a:pt x="1339" y="1273"/>
                    <a:pt x="1373" y="1228"/>
                    <a:pt x="1406" y="1195"/>
                  </a:cubicBezTo>
                  <a:cubicBezTo>
                    <a:pt x="1429" y="1150"/>
                    <a:pt x="1451" y="1094"/>
                    <a:pt x="1473" y="1050"/>
                  </a:cubicBezTo>
                  <a:cubicBezTo>
                    <a:pt x="1496" y="1005"/>
                    <a:pt x="1507" y="960"/>
                    <a:pt x="1518" y="916"/>
                  </a:cubicBezTo>
                  <a:cubicBezTo>
                    <a:pt x="1529" y="860"/>
                    <a:pt x="1529" y="815"/>
                    <a:pt x="1529" y="759"/>
                  </a:cubicBezTo>
                  <a:cubicBezTo>
                    <a:pt x="1529" y="335"/>
                    <a:pt x="1183" y="1"/>
                    <a:pt x="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3"/>
            <p:cNvSpPr/>
            <p:nvPr/>
          </p:nvSpPr>
          <p:spPr>
            <a:xfrm>
              <a:off x="1108400" y="-3240375"/>
              <a:ext cx="38250" cy="38650"/>
            </a:xfrm>
            <a:custGeom>
              <a:avLst/>
              <a:gdLst/>
              <a:ahLst/>
              <a:cxnLst/>
              <a:rect l="l" t="t" r="r" b="b"/>
              <a:pathLst>
                <a:path w="1530" h="1546" extrusionOk="0">
                  <a:moveTo>
                    <a:pt x="763" y="0"/>
                  </a:moveTo>
                  <a:cubicBezTo>
                    <a:pt x="568" y="0"/>
                    <a:pt x="373" y="75"/>
                    <a:pt x="224" y="228"/>
                  </a:cubicBezTo>
                  <a:cubicBezTo>
                    <a:pt x="190" y="262"/>
                    <a:pt x="157" y="295"/>
                    <a:pt x="123" y="340"/>
                  </a:cubicBezTo>
                  <a:cubicBezTo>
                    <a:pt x="101" y="385"/>
                    <a:pt x="79" y="429"/>
                    <a:pt x="57" y="485"/>
                  </a:cubicBezTo>
                  <a:cubicBezTo>
                    <a:pt x="34" y="530"/>
                    <a:pt x="23" y="574"/>
                    <a:pt x="12" y="619"/>
                  </a:cubicBezTo>
                  <a:cubicBezTo>
                    <a:pt x="1" y="664"/>
                    <a:pt x="1" y="719"/>
                    <a:pt x="1" y="775"/>
                  </a:cubicBezTo>
                  <a:cubicBezTo>
                    <a:pt x="1" y="820"/>
                    <a:pt x="1" y="865"/>
                    <a:pt x="12" y="920"/>
                  </a:cubicBezTo>
                  <a:cubicBezTo>
                    <a:pt x="23" y="965"/>
                    <a:pt x="34" y="1010"/>
                    <a:pt x="57" y="1054"/>
                  </a:cubicBezTo>
                  <a:cubicBezTo>
                    <a:pt x="79" y="1110"/>
                    <a:pt x="101" y="1155"/>
                    <a:pt x="123" y="1199"/>
                  </a:cubicBezTo>
                  <a:cubicBezTo>
                    <a:pt x="269" y="1411"/>
                    <a:pt x="503" y="1534"/>
                    <a:pt x="760" y="1545"/>
                  </a:cubicBezTo>
                  <a:cubicBezTo>
                    <a:pt x="972" y="1534"/>
                    <a:pt x="1161" y="1456"/>
                    <a:pt x="1306" y="1311"/>
                  </a:cubicBezTo>
                  <a:cubicBezTo>
                    <a:pt x="1340" y="1277"/>
                    <a:pt x="1373" y="1244"/>
                    <a:pt x="1407" y="1199"/>
                  </a:cubicBezTo>
                  <a:cubicBezTo>
                    <a:pt x="1429" y="1155"/>
                    <a:pt x="1451" y="1110"/>
                    <a:pt x="1474" y="1054"/>
                  </a:cubicBezTo>
                  <a:cubicBezTo>
                    <a:pt x="1496" y="1010"/>
                    <a:pt x="1507" y="965"/>
                    <a:pt x="1518" y="920"/>
                  </a:cubicBezTo>
                  <a:cubicBezTo>
                    <a:pt x="1530" y="865"/>
                    <a:pt x="1530" y="820"/>
                    <a:pt x="1530" y="775"/>
                  </a:cubicBezTo>
                  <a:cubicBezTo>
                    <a:pt x="1530" y="719"/>
                    <a:pt x="1530" y="664"/>
                    <a:pt x="1518" y="619"/>
                  </a:cubicBezTo>
                  <a:cubicBezTo>
                    <a:pt x="1507" y="574"/>
                    <a:pt x="1496" y="530"/>
                    <a:pt x="1474" y="485"/>
                  </a:cubicBezTo>
                  <a:cubicBezTo>
                    <a:pt x="1451" y="429"/>
                    <a:pt x="1429" y="385"/>
                    <a:pt x="1407" y="340"/>
                  </a:cubicBezTo>
                  <a:cubicBezTo>
                    <a:pt x="1252" y="117"/>
                    <a:pt x="1007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3"/>
            <p:cNvSpPr/>
            <p:nvPr/>
          </p:nvSpPr>
          <p:spPr>
            <a:xfrm>
              <a:off x="537050" y="-3146175"/>
              <a:ext cx="522775" cy="509125"/>
            </a:xfrm>
            <a:custGeom>
              <a:avLst/>
              <a:gdLst/>
              <a:ahLst/>
              <a:cxnLst/>
              <a:rect l="l" t="t" r="r" b="b"/>
              <a:pathLst>
                <a:path w="20911" h="20365" extrusionOk="0">
                  <a:moveTo>
                    <a:pt x="19870" y="1"/>
                  </a:moveTo>
                  <a:cubicBezTo>
                    <a:pt x="19772" y="1"/>
                    <a:pt x="19668" y="21"/>
                    <a:pt x="19563" y="65"/>
                  </a:cubicBezTo>
                  <a:cubicBezTo>
                    <a:pt x="18782" y="377"/>
                    <a:pt x="19016" y="1538"/>
                    <a:pt x="19853" y="1538"/>
                  </a:cubicBezTo>
                  <a:cubicBezTo>
                    <a:pt x="20054" y="1538"/>
                    <a:pt x="20255" y="1460"/>
                    <a:pt x="20400" y="1315"/>
                  </a:cubicBezTo>
                  <a:cubicBezTo>
                    <a:pt x="20910" y="795"/>
                    <a:pt x="20490" y="1"/>
                    <a:pt x="19870" y="1"/>
                  </a:cubicBezTo>
                  <a:close/>
                  <a:moveTo>
                    <a:pt x="16100" y="3761"/>
                  </a:moveTo>
                  <a:cubicBezTo>
                    <a:pt x="15993" y="3761"/>
                    <a:pt x="15882" y="3785"/>
                    <a:pt x="15768" y="3837"/>
                  </a:cubicBezTo>
                  <a:cubicBezTo>
                    <a:pt x="15021" y="4183"/>
                    <a:pt x="15266" y="5299"/>
                    <a:pt x="16092" y="5299"/>
                  </a:cubicBezTo>
                  <a:lnTo>
                    <a:pt x="16081" y="5310"/>
                  </a:lnTo>
                  <a:cubicBezTo>
                    <a:pt x="16315" y="5310"/>
                    <a:pt x="16527" y="5209"/>
                    <a:pt x="16672" y="5031"/>
                  </a:cubicBezTo>
                  <a:cubicBezTo>
                    <a:pt x="17127" y="4500"/>
                    <a:pt x="16697" y="3761"/>
                    <a:pt x="16100" y="3761"/>
                  </a:cubicBezTo>
                  <a:close/>
                  <a:moveTo>
                    <a:pt x="12329" y="7526"/>
                  </a:moveTo>
                  <a:cubicBezTo>
                    <a:pt x="12233" y="7526"/>
                    <a:pt x="12133" y="7545"/>
                    <a:pt x="12030" y="7586"/>
                  </a:cubicBezTo>
                  <a:cubicBezTo>
                    <a:pt x="11249" y="7910"/>
                    <a:pt x="11483" y="9071"/>
                    <a:pt x="12320" y="9071"/>
                  </a:cubicBezTo>
                  <a:cubicBezTo>
                    <a:pt x="12521" y="9071"/>
                    <a:pt x="12722" y="8993"/>
                    <a:pt x="12867" y="8847"/>
                  </a:cubicBezTo>
                  <a:cubicBezTo>
                    <a:pt x="13380" y="8325"/>
                    <a:pt x="12953" y="7526"/>
                    <a:pt x="12329" y="7526"/>
                  </a:cubicBezTo>
                  <a:close/>
                  <a:moveTo>
                    <a:pt x="8567" y="11294"/>
                  </a:moveTo>
                  <a:cubicBezTo>
                    <a:pt x="8461" y="11294"/>
                    <a:pt x="8349" y="11317"/>
                    <a:pt x="8236" y="11369"/>
                  </a:cubicBezTo>
                  <a:cubicBezTo>
                    <a:pt x="7488" y="11715"/>
                    <a:pt x="7734" y="12831"/>
                    <a:pt x="8559" y="12831"/>
                  </a:cubicBezTo>
                  <a:lnTo>
                    <a:pt x="8548" y="12843"/>
                  </a:lnTo>
                  <a:cubicBezTo>
                    <a:pt x="8783" y="12831"/>
                    <a:pt x="8995" y="12742"/>
                    <a:pt x="9140" y="12564"/>
                  </a:cubicBezTo>
                  <a:cubicBezTo>
                    <a:pt x="9594" y="12033"/>
                    <a:pt x="9165" y="11294"/>
                    <a:pt x="8567" y="11294"/>
                  </a:cubicBezTo>
                  <a:close/>
                  <a:moveTo>
                    <a:pt x="4802" y="15066"/>
                  </a:moveTo>
                  <a:cubicBezTo>
                    <a:pt x="4705" y="15066"/>
                    <a:pt x="4602" y="15086"/>
                    <a:pt x="4497" y="15130"/>
                  </a:cubicBezTo>
                  <a:cubicBezTo>
                    <a:pt x="3716" y="15443"/>
                    <a:pt x="3951" y="16603"/>
                    <a:pt x="4788" y="16603"/>
                  </a:cubicBezTo>
                  <a:cubicBezTo>
                    <a:pt x="4988" y="16603"/>
                    <a:pt x="5189" y="16525"/>
                    <a:pt x="5334" y="16380"/>
                  </a:cubicBezTo>
                  <a:cubicBezTo>
                    <a:pt x="5845" y="15869"/>
                    <a:pt x="5423" y="15066"/>
                    <a:pt x="4802" y="15066"/>
                  </a:cubicBezTo>
                  <a:close/>
                  <a:moveTo>
                    <a:pt x="1018" y="18818"/>
                  </a:moveTo>
                  <a:cubicBezTo>
                    <a:pt x="838" y="18818"/>
                    <a:pt x="649" y="18889"/>
                    <a:pt x="480" y="19058"/>
                  </a:cubicBezTo>
                  <a:cubicBezTo>
                    <a:pt x="0" y="19538"/>
                    <a:pt x="335" y="20364"/>
                    <a:pt x="1027" y="20364"/>
                  </a:cubicBezTo>
                  <a:cubicBezTo>
                    <a:pt x="1228" y="20364"/>
                    <a:pt x="1417" y="20286"/>
                    <a:pt x="1562" y="20141"/>
                  </a:cubicBezTo>
                  <a:cubicBezTo>
                    <a:pt x="2119" y="19585"/>
                    <a:pt x="1612" y="18818"/>
                    <a:pt x="1018" y="188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3"/>
            <p:cNvSpPr/>
            <p:nvPr/>
          </p:nvSpPr>
          <p:spPr>
            <a:xfrm>
              <a:off x="449150" y="-2581150"/>
              <a:ext cx="38250" cy="38375"/>
            </a:xfrm>
            <a:custGeom>
              <a:avLst/>
              <a:gdLst/>
              <a:ahLst/>
              <a:cxnLst/>
              <a:rect l="l" t="t" r="r" b="b"/>
              <a:pathLst>
                <a:path w="1530" h="1535" extrusionOk="0">
                  <a:moveTo>
                    <a:pt x="771" y="0"/>
                  </a:moveTo>
                  <a:cubicBezTo>
                    <a:pt x="721" y="0"/>
                    <a:pt x="670" y="6"/>
                    <a:pt x="626" y="17"/>
                  </a:cubicBezTo>
                  <a:cubicBezTo>
                    <a:pt x="570" y="28"/>
                    <a:pt x="525" y="40"/>
                    <a:pt x="481" y="62"/>
                  </a:cubicBezTo>
                  <a:cubicBezTo>
                    <a:pt x="436" y="73"/>
                    <a:pt x="380" y="107"/>
                    <a:pt x="347" y="129"/>
                  </a:cubicBezTo>
                  <a:cubicBezTo>
                    <a:pt x="302" y="162"/>
                    <a:pt x="258" y="185"/>
                    <a:pt x="224" y="229"/>
                  </a:cubicBezTo>
                  <a:cubicBezTo>
                    <a:pt x="191" y="263"/>
                    <a:pt x="157" y="296"/>
                    <a:pt x="135" y="341"/>
                  </a:cubicBezTo>
                  <a:cubicBezTo>
                    <a:pt x="101" y="385"/>
                    <a:pt x="79" y="430"/>
                    <a:pt x="57" y="486"/>
                  </a:cubicBezTo>
                  <a:cubicBezTo>
                    <a:pt x="45" y="531"/>
                    <a:pt x="23" y="575"/>
                    <a:pt x="12" y="620"/>
                  </a:cubicBezTo>
                  <a:cubicBezTo>
                    <a:pt x="1" y="664"/>
                    <a:pt x="1" y="720"/>
                    <a:pt x="1" y="776"/>
                  </a:cubicBezTo>
                  <a:cubicBezTo>
                    <a:pt x="1" y="821"/>
                    <a:pt x="1" y="865"/>
                    <a:pt x="12" y="921"/>
                  </a:cubicBezTo>
                  <a:cubicBezTo>
                    <a:pt x="23" y="966"/>
                    <a:pt x="45" y="1010"/>
                    <a:pt x="57" y="1055"/>
                  </a:cubicBezTo>
                  <a:cubicBezTo>
                    <a:pt x="79" y="1100"/>
                    <a:pt x="101" y="1144"/>
                    <a:pt x="135" y="1189"/>
                  </a:cubicBezTo>
                  <a:cubicBezTo>
                    <a:pt x="191" y="1278"/>
                    <a:pt x="258" y="1345"/>
                    <a:pt x="347" y="1401"/>
                  </a:cubicBezTo>
                  <a:cubicBezTo>
                    <a:pt x="380" y="1434"/>
                    <a:pt x="436" y="1457"/>
                    <a:pt x="481" y="1479"/>
                  </a:cubicBezTo>
                  <a:cubicBezTo>
                    <a:pt x="525" y="1490"/>
                    <a:pt x="570" y="1513"/>
                    <a:pt x="626" y="1513"/>
                  </a:cubicBezTo>
                  <a:cubicBezTo>
                    <a:pt x="670" y="1524"/>
                    <a:pt x="715" y="1535"/>
                    <a:pt x="771" y="1535"/>
                  </a:cubicBezTo>
                  <a:cubicBezTo>
                    <a:pt x="815" y="1535"/>
                    <a:pt x="871" y="1524"/>
                    <a:pt x="916" y="1513"/>
                  </a:cubicBezTo>
                  <a:cubicBezTo>
                    <a:pt x="972" y="1513"/>
                    <a:pt x="1016" y="1490"/>
                    <a:pt x="1061" y="1479"/>
                  </a:cubicBezTo>
                  <a:cubicBezTo>
                    <a:pt x="1106" y="1457"/>
                    <a:pt x="1150" y="1434"/>
                    <a:pt x="1195" y="1401"/>
                  </a:cubicBezTo>
                  <a:cubicBezTo>
                    <a:pt x="1273" y="1345"/>
                    <a:pt x="1351" y="1278"/>
                    <a:pt x="1407" y="1189"/>
                  </a:cubicBezTo>
                  <a:cubicBezTo>
                    <a:pt x="1429" y="1144"/>
                    <a:pt x="1452" y="1111"/>
                    <a:pt x="1474" y="1055"/>
                  </a:cubicBezTo>
                  <a:cubicBezTo>
                    <a:pt x="1496" y="1010"/>
                    <a:pt x="1507" y="966"/>
                    <a:pt x="1519" y="921"/>
                  </a:cubicBezTo>
                  <a:cubicBezTo>
                    <a:pt x="1530" y="865"/>
                    <a:pt x="1530" y="821"/>
                    <a:pt x="1530" y="776"/>
                  </a:cubicBezTo>
                  <a:cubicBezTo>
                    <a:pt x="1530" y="720"/>
                    <a:pt x="1530" y="664"/>
                    <a:pt x="1519" y="620"/>
                  </a:cubicBezTo>
                  <a:cubicBezTo>
                    <a:pt x="1507" y="575"/>
                    <a:pt x="1496" y="531"/>
                    <a:pt x="1474" y="486"/>
                  </a:cubicBezTo>
                  <a:cubicBezTo>
                    <a:pt x="1452" y="430"/>
                    <a:pt x="1429" y="385"/>
                    <a:pt x="1407" y="341"/>
                  </a:cubicBezTo>
                  <a:cubicBezTo>
                    <a:pt x="1373" y="296"/>
                    <a:pt x="1340" y="263"/>
                    <a:pt x="1307" y="229"/>
                  </a:cubicBezTo>
                  <a:cubicBezTo>
                    <a:pt x="1273" y="185"/>
                    <a:pt x="1228" y="162"/>
                    <a:pt x="1195" y="129"/>
                  </a:cubicBezTo>
                  <a:cubicBezTo>
                    <a:pt x="1150" y="107"/>
                    <a:pt x="1106" y="84"/>
                    <a:pt x="1061" y="62"/>
                  </a:cubicBezTo>
                  <a:cubicBezTo>
                    <a:pt x="1016" y="40"/>
                    <a:pt x="972" y="28"/>
                    <a:pt x="916" y="17"/>
                  </a:cubicBezTo>
                  <a:cubicBezTo>
                    <a:pt x="871" y="6"/>
                    <a:pt x="821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3"/>
            <p:cNvSpPr/>
            <p:nvPr/>
          </p:nvSpPr>
          <p:spPr>
            <a:xfrm>
              <a:off x="1636250" y="-2122350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3"/>
            <p:cNvSpPr/>
            <p:nvPr/>
          </p:nvSpPr>
          <p:spPr>
            <a:xfrm>
              <a:off x="1711575" y="-2197675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1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3"/>
            <p:cNvSpPr/>
            <p:nvPr/>
          </p:nvSpPr>
          <p:spPr>
            <a:xfrm>
              <a:off x="1786900" y="-2273000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64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3"/>
            <p:cNvSpPr/>
            <p:nvPr/>
          </p:nvSpPr>
          <p:spPr>
            <a:xfrm>
              <a:off x="1862225" y="-2348325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76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3"/>
            <p:cNvSpPr/>
            <p:nvPr/>
          </p:nvSpPr>
          <p:spPr>
            <a:xfrm>
              <a:off x="1937550" y="-2423950"/>
              <a:ext cx="137025" cy="25425"/>
            </a:xfrm>
            <a:custGeom>
              <a:avLst/>
              <a:gdLst/>
              <a:ahLst/>
              <a:cxnLst/>
              <a:rect l="l" t="t" r="r" b="b"/>
              <a:pathLst>
                <a:path w="5481" h="1017" extrusionOk="0">
                  <a:moveTo>
                    <a:pt x="1016" y="1"/>
                  </a:moveTo>
                  <a:lnTo>
                    <a:pt x="1" y="1016"/>
                  </a:lnTo>
                  <a:lnTo>
                    <a:pt x="4476" y="1016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3"/>
            <p:cNvSpPr/>
            <p:nvPr/>
          </p:nvSpPr>
          <p:spPr>
            <a:xfrm>
              <a:off x="2013150" y="-2499275"/>
              <a:ext cx="136750" cy="25150"/>
            </a:xfrm>
            <a:custGeom>
              <a:avLst/>
              <a:gdLst/>
              <a:ahLst/>
              <a:cxnLst/>
              <a:rect l="l" t="t" r="r" b="b"/>
              <a:pathLst>
                <a:path w="5470" h="1006" extrusionOk="0">
                  <a:moveTo>
                    <a:pt x="1005" y="1"/>
                  </a:moveTo>
                  <a:lnTo>
                    <a:pt x="1" y="1005"/>
                  </a:lnTo>
                  <a:lnTo>
                    <a:pt x="4465" y="1005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3"/>
            <p:cNvSpPr/>
            <p:nvPr/>
          </p:nvSpPr>
          <p:spPr>
            <a:xfrm>
              <a:off x="2088500" y="-2574600"/>
              <a:ext cx="136725" cy="25150"/>
            </a:xfrm>
            <a:custGeom>
              <a:avLst/>
              <a:gdLst/>
              <a:ahLst/>
              <a:cxnLst/>
              <a:rect l="l" t="t" r="r" b="b"/>
              <a:pathLst>
                <a:path w="5469" h="1006" extrusionOk="0">
                  <a:moveTo>
                    <a:pt x="1004" y="1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3"/>
            <p:cNvSpPr/>
            <p:nvPr/>
          </p:nvSpPr>
          <p:spPr>
            <a:xfrm>
              <a:off x="463950" y="-2710950"/>
              <a:ext cx="548500" cy="546775"/>
            </a:xfrm>
            <a:custGeom>
              <a:avLst/>
              <a:gdLst/>
              <a:ahLst/>
              <a:cxnLst/>
              <a:rect l="l" t="t" r="r" b="b"/>
              <a:pathLst>
                <a:path w="21940" h="21871" extrusionOk="0">
                  <a:moveTo>
                    <a:pt x="21785" y="1"/>
                  </a:moveTo>
                  <a:cubicBezTo>
                    <a:pt x="21750" y="1"/>
                    <a:pt x="21717" y="15"/>
                    <a:pt x="21694" y="42"/>
                  </a:cubicBezTo>
                  <a:lnTo>
                    <a:pt x="90" y="21636"/>
                  </a:lnTo>
                  <a:cubicBezTo>
                    <a:pt x="0" y="21725"/>
                    <a:pt x="67" y="21870"/>
                    <a:pt x="190" y="21870"/>
                  </a:cubicBezTo>
                  <a:cubicBezTo>
                    <a:pt x="223" y="21870"/>
                    <a:pt x="268" y="21859"/>
                    <a:pt x="290" y="21837"/>
                  </a:cubicBezTo>
                  <a:lnTo>
                    <a:pt x="21884" y="232"/>
                  </a:lnTo>
                  <a:cubicBezTo>
                    <a:pt x="21940" y="176"/>
                    <a:pt x="21940" y="87"/>
                    <a:pt x="21884" y="42"/>
                  </a:cubicBezTo>
                  <a:cubicBezTo>
                    <a:pt x="21856" y="15"/>
                    <a:pt x="21820" y="1"/>
                    <a:pt x="21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3"/>
            <p:cNvSpPr/>
            <p:nvPr/>
          </p:nvSpPr>
          <p:spPr>
            <a:xfrm>
              <a:off x="942975" y="-1800075"/>
              <a:ext cx="549225" cy="547350"/>
            </a:xfrm>
            <a:custGeom>
              <a:avLst/>
              <a:gdLst/>
              <a:ahLst/>
              <a:cxnLst/>
              <a:rect l="l" t="t" r="r" b="b"/>
              <a:pathLst>
                <a:path w="21969" h="21894" extrusionOk="0">
                  <a:moveTo>
                    <a:pt x="21761" y="1"/>
                  </a:moveTo>
                  <a:cubicBezTo>
                    <a:pt x="21726" y="1"/>
                    <a:pt x="21690" y="16"/>
                    <a:pt x="21661" y="54"/>
                  </a:cubicBezTo>
                  <a:lnTo>
                    <a:pt x="56" y="21659"/>
                  </a:lnTo>
                  <a:cubicBezTo>
                    <a:pt x="0" y="21704"/>
                    <a:pt x="0" y="21793"/>
                    <a:pt x="56" y="21849"/>
                  </a:cubicBezTo>
                  <a:cubicBezTo>
                    <a:pt x="89" y="21882"/>
                    <a:pt x="123" y="21893"/>
                    <a:pt x="156" y="21893"/>
                  </a:cubicBezTo>
                  <a:cubicBezTo>
                    <a:pt x="190" y="21893"/>
                    <a:pt x="223" y="21882"/>
                    <a:pt x="257" y="21849"/>
                  </a:cubicBezTo>
                  <a:lnTo>
                    <a:pt x="21850" y="255"/>
                  </a:lnTo>
                  <a:cubicBezTo>
                    <a:pt x="21969" y="154"/>
                    <a:pt x="21869" y="1"/>
                    <a:pt x="2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3"/>
            <p:cNvSpPr/>
            <p:nvPr/>
          </p:nvSpPr>
          <p:spPr>
            <a:xfrm>
              <a:off x="295725" y="-2356925"/>
              <a:ext cx="548500" cy="547050"/>
            </a:xfrm>
            <a:custGeom>
              <a:avLst/>
              <a:gdLst/>
              <a:ahLst/>
              <a:cxnLst/>
              <a:rect l="l" t="t" r="r" b="b"/>
              <a:pathLst>
                <a:path w="21940" h="21882" extrusionOk="0">
                  <a:moveTo>
                    <a:pt x="21795" y="1"/>
                  </a:moveTo>
                  <a:cubicBezTo>
                    <a:pt x="21758" y="1"/>
                    <a:pt x="21722" y="15"/>
                    <a:pt x="21694" y="43"/>
                  </a:cubicBezTo>
                  <a:lnTo>
                    <a:pt x="89" y="21647"/>
                  </a:lnTo>
                  <a:cubicBezTo>
                    <a:pt x="0" y="21726"/>
                    <a:pt x="67" y="21882"/>
                    <a:pt x="190" y="21882"/>
                  </a:cubicBezTo>
                  <a:cubicBezTo>
                    <a:pt x="223" y="21882"/>
                    <a:pt x="268" y="21871"/>
                    <a:pt x="290" y="21837"/>
                  </a:cubicBezTo>
                  <a:lnTo>
                    <a:pt x="21895" y="244"/>
                  </a:lnTo>
                  <a:cubicBezTo>
                    <a:pt x="21940" y="188"/>
                    <a:pt x="21940" y="99"/>
                    <a:pt x="21895" y="43"/>
                  </a:cubicBezTo>
                  <a:cubicBezTo>
                    <a:pt x="21867" y="15"/>
                    <a:pt x="21831" y="1"/>
                    <a:pt x="21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3"/>
            <p:cNvSpPr/>
            <p:nvPr/>
          </p:nvSpPr>
          <p:spPr>
            <a:xfrm>
              <a:off x="1774900" y="-1975200"/>
              <a:ext cx="248600" cy="239275"/>
            </a:xfrm>
            <a:custGeom>
              <a:avLst/>
              <a:gdLst/>
              <a:ahLst/>
              <a:cxnLst/>
              <a:rect l="l" t="t" r="r" b="b"/>
              <a:pathLst>
                <a:path w="9944" h="9571" extrusionOk="0">
                  <a:moveTo>
                    <a:pt x="5168" y="285"/>
                  </a:moveTo>
                  <a:cubicBezTo>
                    <a:pt x="7656" y="285"/>
                    <a:pt x="9665" y="2294"/>
                    <a:pt x="9665" y="4783"/>
                  </a:cubicBezTo>
                  <a:cubicBezTo>
                    <a:pt x="9665" y="6613"/>
                    <a:pt x="8571" y="8253"/>
                    <a:pt x="6886" y="8945"/>
                  </a:cubicBezTo>
                  <a:cubicBezTo>
                    <a:pt x="6328" y="9178"/>
                    <a:pt x="5742" y="9291"/>
                    <a:pt x="5161" y="9291"/>
                  </a:cubicBezTo>
                  <a:cubicBezTo>
                    <a:pt x="3991" y="9291"/>
                    <a:pt x="2841" y="8832"/>
                    <a:pt x="1976" y="7974"/>
                  </a:cubicBezTo>
                  <a:cubicBezTo>
                    <a:pt x="693" y="6680"/>
                    <a:pt x="302" y="4749"/>
                    <a:pt x="1005" y="3064"/>
                  </a:cubicBezTo>
                  <a:cubicBezTo>
                    <a:pt x="1697" y="1379"/>
                    <a:pt x="3349" y="285"/>
                    <a:pt x="5168" y="285"/>
                  </a:cubicBezTo>
                  <a:close/>
                  <a:moveTo>
                    <a:pt x="5165" y="0"/>
                  </a:moveTo>
                  <a:cubicBezTo>
                    <a:pt x="3920" y="0"/>
                    <a:pt x="2696" y="484"/>
                    <a:pt x="1786" y="1401"/>
                  </a:cubicBezTo>
                  <a:cubicBezTo>
                    <a:pt x="414" y="2774"/>
                    <a:pt x="1" y="4827"/>
                    <a:pt x="748" y="6613"/>
                  </a:cubicBezTo>
                  <a:cubicBezTo>
                    <a:pt x="1485" y="8398"/>
                    <a:pt x="3226" y="9570"/>
                    <a:pt x="5168" y="9570"/>
                  </a:cubicBezTo>
                  <a:cubicBezTo>
                    <a:pt x="7801" y="9559"/>
                    <a:pt x="9944" y="7427"/>
                    <a:pt x="9944" y="4783"/>
                  </a:cubicBezTo>
                  <a:cubicBezTo>
                    <a:pt x="9944" y="2852"/>
                    <a:pt x="8783" y="1111"/>
                    <a:pt x="6998" y="364"/>
                  </a:cubicBezTo>
                  <a:cubicBezTo>
                    <a:pt x="6406" y="119"/>
                    <a:pt x="5783" y="0"/>
                    <a:pt x="5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3"/>
            <p:cNvSpPr/>
            <p:nvPr/>
          </p:nvSpPr>
          <p:spPr>
            <a:xfrm>
              <a:off x="1850800" y="-1908650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32" y="0"/>
                  </a:moveTo>
                  <a:cubicBezTo>
                    <a:pt x="960" y="0"/>
                    <a:pt x="0" y="949"/>
                    <a:pt x="0" y="2121"/>
                  </a:cubicBezTo>
                  <a:cubicBezTo>
                    <a:pt x="0" y="3304"/>
                    <a:pt x="960" y="4252"/>
                    <a:pt x="2132" y="4252"/>
                  </a:cubicBezTo>
                  <a:cubicBezTo>
                    <a:pt x="3303" y="4252"/>
                    <a:pt x="4252" y="3304"/>
                    <a:pt x="4252" y="2121"/>
                  </a:cubicBezTo>
                  <a:cubicBezTo>
                    <a:pt x="4252" y="949"/>
                    <a:pt x="3303" y="0"/>
                    <a:pt x="2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3"/>
            <p:cNvSpPr/>
            <p:nvPr/>
          </p:nvSpPr>
          <p:spPr>
            <a:xfrm>
              <a:off x="735125" y="-2028925"/>
              <a:ext cx="184150" cy="157950"/>
            </a:xfrm>
            <a:custGeom>
              <a:avLst/>
              <a:gdLst/>
              <a:ahLst/>
              <a:cxnLst/>
              <a:rect l="l" t="t" r="r" b="b"/>
              <a:pathLst>
                <a:path w="7366" h="6318" extrusionOk="0">
                  <a:moveTo>
                    <a:pt x="4219" y="292"/>
                  </a:moveTo>
                  <a:cubicBezTo>
                    <a:pt x="5803" y="292"/>
                    <a:pt x="7087" y="1575"/>
                    <a:pt x="7087" y="3171"/>
                  </a:cubicBezTo>
                  <a:cubicBezTo>
                    <a:pt x="7087" y="4901"/>
                    <a:pt x="5670" y="6048"/>
                    <a:pt x="4191" y="6048"/>
                  </a:cubicBezTo>
                  <a:cubicBezTo>
                    <a:pt x="3485" y="6048"/>
                    <a:pt x="2764" y="5786"/>
                    <a:pt x="2176" y="5202"/>
                  </a:cubicBezTo>
                  <a:cubicBezTo>
                    <a:pt x="369" y="3383"/>
                    <a:pt x="1652" y="292"/>
                    <a:pt x="4219" y="292"/>
                  </a:cubicBezTo>
                  <a:close/>
                  <a:moveTo>
                    <a:pt x="4186" y="1"/>
                  </a:moveTo>
                  <a:cubicBezTo>
                    <a:pt x="3414" y="1"/>
                    <a:pt x="2627" y="287"/>
                    <a:pt x="1987" y="928"/>
                  </a:cubicBezTo>
                  <a:cubicBezTo>
                    <a:pt x="0" y="2925"/>
                    <a:pt x="1406" y="6318"/>
                    <a:pt x="4219" y="6318"/>
                  </a:cubicBezTo>
                  <a:cubicBezTo>
                    <a:pt x="5959" y="6318"/>
                    <a:pt x="7366" y="4912"/>
                    <a:pt x="7366" y="3171"/>
                  </a:cubicBezTo>
                  <a:cubicBezTo>
                    <a:pt x="7366" y="1266"/>
                    <a:pt x="5808" y="1"/>
                    <a:pt x="4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3"/>
            <p:cNvSpPr/>
            <p:nvPr/>
          </p:nvSpPr>
          <p:spPr>
            <a:xfrm>
              <a:off x="803475" y="-1984150"/>
              <a:ext cx="74500" cy="69000"/>
            </a:xfrm>
            <a:custGeom>
              <a:avLst/>
              <a:gdLst/>
              <a:ahLst/>
              <a:cxnLst/>
              <a:rect l="l" t="t" r="r" b="b"/>
              <a:pathLst>
                <a:path w="2980" h="2760" extrusionOk="0">
                  <a:moveTo>
                    <a:pt x="1486" y="0"/>
                  </a:moveTo>
                  <a:cubicBezTo>
                    <a:pt x="824" y="0"/>
                    <a:pt x="234" y="484"/>
                    <a:pt x="123" y="1157"/>
                  </a:cubicBezTo>
                  <a:cubicBezTo>
                    <a:pt x="0" y="1916"/>
                    <a:pt x="514" y="2619"/>
                    <a:pt x="1273" y="2741"/>
                  </a:cubicBezTo>
                  <a:cubicBezTo>
                    <a:pt x="1347" y="2754"/>
                    <a:pt x="1421" y="2760"/>
                    <a:pt x="1494" y="2760"/>
                  </a:cubicBezTo>
                  <a:cubicBezTo>
                    <a:pt x="2157" y="2760"/>
                    <a:pt x="2747" y="2276"/>
                    <a:pt x="2857" y="1603"/>
                  </a:cubicBezTo>
                  <a:cubicBezTo>
                    <a:pt x="2980" y="844"/>
                    <a:pt x="2467" y="141"/>
                    <a:pt x="1708" y="18"/>
                  </a:cubicBezTo>
                  <a:cubicBezTo>
                    <a:pt x="1633" y="6"/>
                    <a:pt x="155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6" name="Google Shape;1056;p31"/>
          <p:cNvGrpSpPr/>
          <p:nvPr/>
        </p:nvGrpSpPr>
        <p:grpSpPr>
          <a:xfrm>
            <a:off x="6541944" y="4287300"/>
            <a:ext cx="713803" cy="706547"/>
            <a:chOff x="-4017975" y="616650"/>
            <a:chExt cx="814100" cy="805825"/>
          </a:xfrm>
        </p:grpSpPr>
        <p:sp>
          <p:nvSpPr>
            <p:cNvPr id="1057" name="Google Shape;1057;p31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1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1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1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31"/>
          <p:cNvGrpSpPr/>
          <p:nvPr/>
        </p:nvGrpSpPr>
        <p:grpSpPr>
          <a:xfrm>
            <a:off x="7462488" y="3721438"/>
            <a:ext cx="1040638" cy="901375"/>
            <a:chOff x="8457538" y="810363"/>
            <a:chExt cx="1040638" cy="901375"/>
          </a:xfrm>
        </p:grpSpPr>
        <p:grpSp>
          <p:nvGrpSpPr>
            <p:cNvPr id="1062" name="Google Shape;1062;p31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1063" name="Google Shape;1063;p31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1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5" name="Google Shape;1065;p31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1066" name="Google Shape;1066;p31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1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1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" name="Google Shape;1265;p37">
            <a:extLst>
              <a:ext uri="{FF2B5EF4-FFF2-40B4-BE49-F238E27FC236}">
                <a16:creationId xmlns:a16="http://schemas.microsoft.com/office/drawing/2014/main" id="{5FC34862-1BD6-E813-F303-7C8E17EA44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2850" y="302312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Allgemeiner Aufbau</a:t>
            </a:r>
            <a:endParaRPr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D67C825C-4B53-C4A6-439A-1A070147F4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7477"/>
          <a:stretch/>
        </p:blipFill>
        <p:spPr>
          <a:xfrm>
            <a:off x="440312" y="1184959"/>
            <a:ext cx="7991825" cy="3152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952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6" name="Google Shape;1056;p31"/>
          <p:cNvGrpSpPr/>
          <p:nvPr/>
        </p:nvGrpSpPr>
        <p:grpSpPr>
          <a:xfrm>
            <a:off x="6541944" y="4287300"/>
            <a:ext cx="713803" cy="706547"/>
            <a:chOff x="-4017975" y="616650"/>
            <a:chExt cx="814100" cy="805825"/>
          </a:xfrm>
        </p:grpSpPr>
        <p:sp>
          <p:nvSpPr>
            <p:cNvPr id="1057" name="Google Shape;1057;p31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1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1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1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31"/>
          <p:cNvGrpSpPr/>
          <p:nvPr/>
        </p:nvGrpSpPr>
        <p:grpSpPr>
          <a:xfrm>
            <a:off x="7462488" y="3721438"/>
            <a:ext cx="1040638" cy="901375"/>
            <a:chOff x="8457538" y="810363"/>
            <a:chExt cx="1040638" cy="901375"/>
          </a:xfrm>
        </p:grpSpPr>
        <p:grpSp>
          <p:nvGrpSpPr>
            <p:cNvPr id="1062" name="Google Shape;1062;p31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1063" name="Google Shape;1063;p31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1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5" name="Google Shape;1065;p31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1066" name="Google Shape;1066;p31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1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1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" name="Google Shape;1265;p37">
            <a:extLst>
              <a:ext uri="{FF2B5EF4-FFF2-40B4-BE49-F238E27FC236}">
                <a16:creationId xmlns:a16="http://schemas.microsoft.com/office/drawing/2014/main" id="{5FC34862-1BD6-E813-F303-7C8E17EA44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2850" y="302312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Aufgabenbereich</a:t>
            </a:r>
            <a:endParaRPr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-Modell 6">
                <a:extLst>
                  <a:ext uri="{FF2B5EF4-FFF2-40B4-BE49-F238E27FC236}">
                    <a16:creationId xmlns:a16="http://schemas.microsoft.com/office/drawing/2014/main" id="{3D73B061-E1AC-342A-91A8-0EF1714FCC5C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392066" y="-2909673"/>
              <a:ext cx="8016200" cy="200601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8016200" cy="2006017"/>
                    </a:xfrm>
                    <a:prstGeom prst="rect">
                      <a:avLst/>
                    </a:prstGeom>
                  </am3d:spPr>
                  <am3d:camera>
                    <am3d:pos x="0" y="0" z="4892500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036" d="1000000"/>
                    <am3d:preTrans dx="0" dy="0" dz="-91347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885418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-Modell 6">
                <a:extLst>
                  <a:ext uri="{FF2B5EF4-FFF2-40B4-BE49-F238E27FC236}">
                    <a16:creationId xmlns:a16="http://schemas.microsoft.com/office/drawing/2014/main" id="{3D73B061-E1AC-342A-91A8-0EF1714FCC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92066" y="-2909673"/>
                <a:ext cx="8016200" cy="20060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-Modell 4">
                <a:extLst>
                  <a:ext uri="{FF2B5EF4-FFF2-40B4-BE49-F238E27FC236}">
                    <a16:creationId xmlns:a16="http://schemas.microsoft.com/office/drawing/2014/main" id="{EA7063BF-E39E-4394-6AAF-F164EAA7E9EB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838582" y="5955508"/>
              <a:ext cx="7569684" cy="196205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7569684" cy="1962054"/>
                    </a:xfrm>
                    <a:prstGeom prst="rect">
                      <a:avLst/>
                    </a:prstGeom>
                  </am3d:spPr>
                  <am3d:camera>
                    <am3d:pos x="0" y="0" z="4892500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036" d="1000000"/>
                    <am3d:preTrans dx="0" dy="0" dz="-913473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825263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-Modell 4">
                <a:extLst>
                  <a:ext uri="{FF2B5EF4-FFF2-40B4-BE49-F238E27FC236}">
                    <a16:creationId xmlns:a16="http://schemas.microsoft.com/office/drawing/2014/main" id="{EA7063BF-E39E-4394-6AAF-F164EAA7E9E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38582" y="5955508"/>
                <a:ext cx="7569684" cy="1962054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Grafik 1">
            <a:extLst>
              <a:ext uri="{FF2B5EF4-FFF2-40B4-BE49-F238E27FC236}">
                <a16:creationId xmlns:a16="http://schemas.microsoft.com/office/drawing/2014/main" id="{8F5FECDC-A269-9762-9A9B-FE04F128F58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713" r="35129" b="72110"/>
          <a:stretch/>
        </p:blipFill>
        <p:spPr>
          <a:xfrm>
            <a:off x="1624562" y="769737"/>
            <a:ext cx="5869799" cy="395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684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6" name="Google Shape;1056;p31"/>
          <p:cNvGrpSpPr/>
          <p:nvPr/>
        </p:nvGrpSpPr>
        <p:grpSpPr>
          <a:xfrm>
            <a:off x="6541944" y="4287300"/>
            <a:ext cx="713803" cy="706547"/>
            <a:chOff x="-4017975" y="616650"/>
            <a:chExt cx="814100" cy="805825"/>
          </a:xfrm>
        </p:grpSpPr>
        <p:sp>
          <p:nvSpPr>
            <p:cNvPr id="1057" name="Google Shape;1057;p31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1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1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1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31"/>
          <p:cNvGrpSpPr/>
          <p:nvPr/>
        </p:nvGrpSpPr>
        <p:grpSpPr>
          <a:xfrm>
            <a:off x="7462488" y="3721438"/>
            <a:ext cx="1040638" cy="901375"/>
            <a:chOff x="8457538" y="810363"/>
            <a:chExt cx="1040638" cy="901375"/>
          </a:xfrm>
        </p:grpSpPr>
        <p:grpSp>
          <p:nvGrpSpPr>
            <p:cNvPr id="1062" name="Google Shape;1062;p31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1063" name="Google Shape;1063;p31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1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5" name="Google Shape;1065;p31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1066" name="Google Shape;1066;p31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1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1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" name="Google Shape;1265;p37">
            <a:extLst>
              <a:ext uri="{FF2B5EF4-FFF2-40B4-BE49-F238E27FC236}">
                <a16:creationId xmlns:a16="http://schemas.microsoft.com/office/drawing/2014/main" id="{16622CB0-D9BA-4A6B-4F47-F2E2D46350D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Mikrocontroller</a:t>
            </a:r>
            <a:endParaRPr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-Modell 2">
                <a:extLst>
                  <a:ext uri="{FF2B5EF4-FFF2-40B4-BE49-F238E27FC236}">
                    <a16:creationId xmlns:a16="http://schemas.microsoft.com/office/drawing/2014/main" id="{B47D94D6-A07B-FC2A-F381-70FA30E2F2BC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791466" y="3031793"/>
              <a:ext cx="7569684" cy="196205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7569684" cy="1962054"/>
                    </a:xfrm>
                    <a:prstGeom prst="rect">
                      <a:avLst/>
                    </a:prstGeom>
                  </am3d:spPr>
                  <am3d:camera>
                    <am3d:pos x="0" y="0" z="4892500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036" d="1000000"/>
                    <am3d:preTrans dx="0" dy="0" dz="-913473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825263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-Modell 2">
                <a:extLst>
                  <a:ext uri="{FF2B5EF4-FFF2-40B4-BE49-F238E27FC236}">
                    <a16:creationId xmlns:a16="http://schemas.microsoft.com/office/drawing/2014/main" id="{B47D94D6-A07B-FC2A-F381-70FA30E2F2B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1466" y="3031793"/>
                <a:ext cx="7569684" cy="19620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-Modell 6">
                <a:extLst>
                  <a:ext uri="{FF2B5EF4-FFF2-40B4-BE49-F238E27FC236}">
                    <a16:creationId xmlns:a16="http://schemas.microsoft.com/office/drawing/2014/main" id="{8288ABB3-9C28-995D-5B46-40C2614E009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63900" y="987730"/>
              <a:ext cx="8016198" cy="200601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8016198" cy="2006016"/>
                    </a:xfrm>
                    <a:prstGeom prst="rect">
                      <a:avLst/>
                    </a:prstGeom>
                  </am3d:spPr>
                  <am3d:camera>
                    <am3d:pos x="0" y="0" z="4892500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036" d="1000000"/>
                    <am3d:preTrans dx="0" dy="0" dz="-91347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885417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-Modell 6">
                <a:extLst>
                  <a:ext uri="{FF2B5EF4-FFF2-40B4-BE49-F238E27FC236}">
                    <a16:creationId xmlns:a16="http://schemas.microsoft.com/office/drawing/2014/main" id="{8288ABB3-9C28-995D-5B46-40C2614E009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63900" y="987730"/>
                <a:ext cx="8016198" cy="2006016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Grafik 3">
            <a:extLst>
              <a:ext uri="{FF2B5EF4-FFF2-40B4-BE49-F238E27FC236}">
                <a16:creationId xmlns:a16="http://schemas.microsoft.com/office/drawing/2014/main" id="{9A38B771-C450-4B5D-2FA9-A46914F1C8B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3027" t="4435" r="54829" b="90365"/>
          <a:stretch/>
        </p:blipFill>
        <p:spPr>
          <a:xfrm>
            <a:off x="80878" y="104470"/>
            <a:ext cx="1421176" cy="738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851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6" name="Google Shape;1056;p31"/>
          <p:cNvGrpSpPr/>
          <p:nvPr/>
        </p:nvGrpSpPr>
        <p:grpSpPr>
          <a:xfrm>
            <a:off x="6541944" y="4287300"/>
            <a:ext cx="713803" cy="706547"/>
            <a:chOff x="-4017975" y="616650"/>
            <a:chExt cx="814100" cy="805825"/>
          </a:xfrm>
        </p:grpSpPr>
        <p:sp>
          <p:nvSpPr>
            <p:cNvPr id="1057" name="Google Shape;1057;p31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1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1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1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31"/>
          <p:cNvGrpSpPr/>
          <p:nvPr/>
        </p:nvGrpSpPr>
        <p:grpSpPr>
          <a:xfrm>
            <a:off x="7462488" y="3721438"/>
            <a:ext cx="1040638" cy="901375"/>
            <a:chOff x="8457538" y="810363"/>
            <a:chExt cx="1040638" cy="901375"/>
          </a:xfrm>
        </p:grpSpPr>
        <p:grpSp>
          <p:nvGrpSpPr>
            <p:cNvPr id="1062" name="Google Shape;1062;p31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1063" name="Google Shape;1063;p31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1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5" name="Google Shape;1065;p31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1066" name="Google Shape;1066;p31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1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1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" name="Google Shape;1265;p37">
            <a:extLst>
              <a:ext uri="{FF2B5EF4-FFF2-40B4-BE49-F238E27FC236}">
                <a16:creationId xmlns:a16="http://schemas.microsoft.com/office/drawing/2014/main" id="{5FC34862-1BD6-E813-F303-7C8E17EA44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2850" y="302312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Aufgabenbereich</a:t>
            </a:r>
            <a:endParaRPr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-Modell 6">
                <a:extLst>
                  <a:ext uri="{FF2B5EF4-FFF2-40B4-BE49-F238E27FC236}">
                    <a16:creationId xmlns:a16="http://schemas.microsoft.com/office/drawing/2014/main" id="{3D73B061-E1AC-342A-91A8-0EF1714FCC5C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392066" y="-2909673"/>
              <a:ext cx="8016200" cy="200601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8016200" cy="2006017"/>
                    </a:xfrm>
                    <a:prstGeom prst="rect">
                      <a:avLst/>
                    </a:prstGeom>
                  </am3d:spPr>
                  <am3d:camera>
                    <am3d:pos x="0" y="0" z="4892500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036" d="1000000"/>
                    <am3d:preTrans dx="0" dy="0" dz="-91347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885418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-Modell 6">
                <a:extLst>
                  <a:ext uri="{FF2B5EF4-FFF2-40B4-BE49-F238E27FC236}">
                    <a16:creationId xmlns:a16="http://schemas.microsoft.com/office/drawing/2014/main" id="{3D73B061-E1AC-342A-91A8-0EF1714FCC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92066" y="-2909673"/>
                <a:ext cx="8016200" cy="20060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-Modell 2">
                <a:extLst>
                  <a:ext uri="{FF2B5EF4-FFF2-40B4-BE49-F238E27FC236}">
                    <a16:creationId xmlns:a16="http://schemas.microsoft.com/office/drawing/2014/main" id="{4BC02C66-75CF-BC9B-015E-F148C20EE1D0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4336962" y="-2893656"/>
              <a:ext cx="6188073" cy="1940895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6188073" cy="1940895"/>
                    </a:xfrm>
                    <a:prstGeom prst="rect">
                      <a:avLst/>
                    </a:prstGeom>
                  </am3d:spPr>
                  <am3d:camera>
                    <am3d:pos x="0" y="0" z="496718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3738" d="1000000"/>
                    <am3d:preTrans dx="0" dy="0" dz="-912298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689372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-Modell 2">
                <a:extLst>
                  <a:ext uri="{FF2B5EF4-FFF2-40B4-BE49-F238E27FC236}">
                    <a16:creationId xmlns:a16="http://schemas.microsoft.com/office/drawing/2014/main" id="{4BC02C66-75CF-BC9B-015E-F148C20EE1D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4336962" y="-2893656"/>
                <a:ext cx="6188073" cy="19408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-Modell 4">
                <a:extLst>
                  <a:ext uri="{FF2B5EF4-FFF2-40B4-BE49-F238E27FC236}">
                    <a16:creationId xmlns:a16="http://schemas.microsoft.com/office/drawing/2014/main" id="{F2BFF354-991B-83C9-43AF-2865ABDAD055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3602590" y="7458979"/>
              <a:ext cx="5994656" cy="1926854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5994656" cy="1926854"/>
                    </a:xfrm>
                    <a:prstGeom prst="rect">
                      <a:avLst/>
                    </a:prstGeom>
                  </am3d:spPr>
                  <am3d:camera>
                    <am3d:pos x="0" y="0" z="496718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3738" d="1000000"/>
                    <am3d:preTrans dx="0" dy="0" dz="-912298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670053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-Modell 4">
                <a:extLst>
                  <a:ext uri="{FF2B5EF4-FFF2-40B4-BE49-F238E27FC236}">
                    <a16:creationId xmlns:a16="http://schemas.microsoft.com/office/drawing/2014/main" id="{F2BFF354-991B-83C9-43AF-2865ABDAD05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3602590" y="7458979"/>
                <a:ext cx="5994656" cy="19268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-Modell 5">
                <a:extLst>
                  <a:ext uri="{FF2B5EF4-FFF2-40B4-BE49-F238E27FC236}">
                    <a16:creationId xmlns:a16="http://schemas.microsoft.com/office/drawing/2014/main" id="{B664B49F-DFE6-8383-900E-3A2D08F036D7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838582" y="7423779"/>
              <a:ext cx="7569684" cy="196205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7569684" cy="1962054"/>
                    </a:xfrm>
                    <a:prstGeom prst="rect">
                      <a:avLst/>
                    </a:prstGeom>
                  </am3d:spPr>
                  <am3d:camera>
                    <am3d:pos x="0" y="0" z="4892500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036" d="1000000"/>
                    <am3d:preTrans dx="0" dy="0" dz="-913473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825263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-Modell 5">
                <a:extLst>
                  <a:ext uri="{FF2B5EF4-FFF2-40B4-BE49-F238E27FC236}">
                    <a16:creationId xmlns:a16="http://schemas.microsoft.com/office/drawing/2014/main" id="{B664B49F-DFE6-8383-900E-3A2D08F036D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838582" y="7423779"/>
                <a:ext cx="7569684" cy="1962054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Grafik 1">
            <a:extLst>
              <a:ext uri="{FF2B5EF4-FFF2-40B4-BE49-F238E27FC236}">
                <a16:creationId xmlns:a16="http://schemas.microsoft.com/office/drawing/2014/main" id="{1CAD73B3-15F4-9FE4-9D58-C285930A2C9A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4713" r="35129" b="72110"/>
          <a:stretch/>
        </p:blipFill>
        <p:spPr>
          <a:xfrm>
            <a:off x="1624562" y="769737"/>
            <a:ext cx="5869799" cy="395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86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6" name="Google Shape;1056;p31"/>
          <p:cNvGrpSpPr/>
          <p:nvPr/>
        </p:nvGrpSpPr>
        <p:grpSpPr>
          <a:xfrm>
            <a:off x="6541944" y="4287300"/>
            <a:ext cx="713803" cy="706547"/>
            <a:chOff x="-4017975" y="616650"/>
            <a:chExt cx="814100" cy="805825"/>
          </a:xfrm>
        </p:grpSpPr>
        <p:sp>
          <p:nvSpPr>
            <p:cNvPr id="1057" name="Google Shape;1057;p31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1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1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1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31"/>
          <p:cNvGrpSpPr/>
          <p:nvPr/>
        </p:nvGrpSpPr>
        <p:grpSpPr>
          <a:xfrm>
            <a:off x="7462488" y="3721438"/>
            <a:ext cx="1040638" cy="901375"/>
            <a:chOff x="8457538" y="810363"/>
            <a:chExt cx="1040638" cy="901375"/>
          </a:xfrm>
        </p:grpSpPr>
        <p:grpSp>
          <p:nvGrpSpPr>
            <p:cNvPr id="1062" name="Google Shape;1062;p31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1063" name="Google Shape;1063;p31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1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5" name="Google Shape;1065;p31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1066" name="Google Shape;1066;p31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1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1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" name="Google Shape;1265;p37">
            <a:extLst>
              <a:ext uri="{FF2B5EF4-FFF2-40B4-BE49-F238E27FC236}">
                <a16:creationId xmlns:a16="http://schemas.microsoft.com/office/drawing/2014/main" id="{16622CB0-D9BA-4A6B-4F47-F2E2D46350D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Sensorplatine</a:t>
            </a:r>
            <a:endParaRPr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-Modell 2">
                <a:extLst>
                  <a:ext uri="{FF2B5EF4-FFF2-40B4-BE49-F238E27FC236}">
                    <a16:creationId xmlns:a16="http://schemas.microsoft.com/office/drawing/2014/main" id="{76020350-A93D-AC55-172A-D702A1926A7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10452795"/>
                  </p:ext>
                </p:extLst>
              </p:nvPr>
            </p:nvGraphicFramePr>
            <p:xfrm>
              <a:off x="1477964" y="1060989"/>
              <a:ext cx="6188069" cy="194089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6188069" cy="1940895"/>
                    </a:xfrm>
                    <a:prstGeom prst="rect">
                      <a:avLst/>
                    </a:prstGeom>
                  </am3d:spPr>
                  <am3d:camera>
                    <am3d:pos x="0" y="0" z="496718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3738" d="1000000"/>
                    <am3d:preTrans dx="0" dy="0" dz="-912298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689372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-Modell 2">
                <a:extLst>
                  <a:ext uri="{FF2B5EF4-FFF2-40B4-BE49-F238E27FC236}">
                    <a16:creationId xmlns:a16="http://schemas.microsoft.com/office/drawing/2014/main" id="{76020350-A93D-AC55-172A-D702A1926A7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77964" y="1060989"/>
                <a:ext cx="6188069" cy="19408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-Modell 3">
                <a:extLst>
                  <a:ext uri="{FF2B5EF4-FFF2-40B4-BE49-F238E27FC236}">
                    <a16:creationId xmlns:a16="http://schemas.microsoft.com/office/drawing/2014/main" id="{5187ACB0-3AAE-E676-FA70-D2208EC9DBAB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601351" y="3043485"/>
              <a:ext cx="5994656" cy="192685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994656" cy="1926854"/>
                    </a:xfrm>
                    <a:prstGeom prst="rect">
                      <a:avLst/>
                    </a:prstGeom>
                  </am3d:spPr>
                  <am3d:camera>
                    <am3d:pos x="0" y="0" z="496718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3738" d="1000000"/>
                    <am3d:preTrans dx="0" dy="0" dz="-912298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670053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-Modell 3">
                <a:extLst>
                  <a:ext uri="{FF2B5EF4-FFF2-40B4-BE49-F238E27FC236}">
                    <a16:creationId xmlns:a16="http://schemas.microsoft.com/office/drawing/2014/main" id="{5187ACB0-3AAE-E676-FA70-D2208EC9DBA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01351" y="3043485"/>
                <a:ext cx="5994656" cy="1926854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Grafik 4">
            <a:extLst>
              <a:ext uri="{FF2B5EF4-FFF2-40B4-BE49-F238E27FC236}">
                <a16:creationId xmlns:a16="http://schemas.microsoft.com/office/drawing/2014/main" id="{1BB905E9-F4C5-9B4B-19C0-5A077FE16C7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897" t="9169" r="54170" b="85009"/>
          <a:stretch/>
        </p:blipFill>
        <p:spPr>
          <a:xfrm>
            <a:off x="55084" y="141375"/>
            <a:ext cx="1630497" cy="826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770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T Department Meeting by Slidesgo">
  <a:themeElements>
    <a:clrScheme name="Simple Light">
      <a:dk1>
        <a:srgbClr val="F6F6FF"/>
      </a:dk1>
      <a:lt1>
        <a:srgbClr val="4E5EA3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E5EA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100</Words>
  <Application>Microsoft Office PowerPoint</Application>
  <PresentationFormat>Bildschirmpräsentation (16:9)</PresentationFormat>
  <Paragraphs>49</Paragraphs>
  <Slides>19</Slides>
  <Notes>17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19</vt:i4>
      </vt:variant>
    </vt:vector>
  </HeadingPairs>
  <TitlesOfParts>
    <vt:vector size="27" baseType="lpstr">
      <vt:lpstr>Arial</vt:lpstr>
      <vt:lpstr>Jost</vt:lpstr>
      <vt:lpstr>Proxima Nova</vt:lpstr>
      <vt:lpstr>Montserrat Medium</vt:lpstr>
      <vt:lpstr>Montserrat</vt:lpstr>
      <vt:lpstr>Tajawal</vt:lpstr>
      <vt:lpstr>IT Department Meeting by Slidesgo</vt:lpstr>
      <vt:lpstr>1_Slidesgo Final Pages</vt:lpstr>
      <vt:lpstr>FPV – Drohne Diplomarbeit</vt:lpstr>
      <vt:lpstr>Team</vt:lpstr>
      <vt:lpstr>PowerPoint-Präsentation</vt:lpstr>
      <vt:lpstr>01</vt:lpstr>
      <vt:lpstr>Allgemeiner Aufbau</vt:lpstr>
      <vt:lpstr>Aufgabenbereich</vt:lpstr>
      <vt:lpstr>Mikrocontroller</vt:lpstr>
      <vt:lpstr>Aufgabenbereich</vt:lpstr>
      <vt:lpstr>Sensorplatine</vt:lpstr>
      <vt:lpstr>Aufgabenbereich</vt:lpstr>
      <vt:lpstr>ESC</vt:lpstr>
      <vt:lpstr>Aufgabenbereich</vt:lpstr>
      <vt:lpstr>BLDC - Motoren</vt:lpstr>
      <vt:lpstr>Aufbau</vt:lpstr>
      <vt:lpstr>Neuer Aufbau</vt:lpstr>
      <vt:lpstr>Flight Controller</vt:lpstr>
      <vt:lpstr>Verwendete Programme</vt:lpstr>
      <vt:lpstr>Zukunftspläne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 PV – Drohne Diplomarbeit</dc:title>
  <cp:lastModifiedBy>Bieder Marcel</cp:lastModifiedBy>
  <cp:revision>21</cp:revision>
  <dcterms:modified xsi:type="dcterms:W3CDTF">2024-01-11T11:29:15Z</dcterms:modified>
</cp:coreProperties>
</file>